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3706" r:id="rId30"/>
    <p:sldMasterId id="2147483708" r:id="rId31"/>
    <p:sldMasterId id="2147483710" r:id="rId32"/>
  </p:sldMasterIdLst>
  <p:sldIdLst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282" r:id="rId5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63840" y="753840"/>
            <a:ext cx="44478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563840" y="753840"/>
            <a:ext cx="44478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63840" y="753840"/>
            <a:ext cx="44478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563840" y="753840"/>
            <a:ext cx="44478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s://bit.ly/3A1uf1Q" TargetMode="Externa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;p2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8" name="Google Shape;10;p2"/>
          <p:cNvGrpSpPr/>
          <p:nvPr/>
        </p:nvGrpSpPr>
        <p:grpSpPr>
          <a:xfrm>
            <a:off x="-1384920" y="-1653120"/>
            <a:ext cx="12123360" cy="8481600"/>
            <a:chOff x="-1384920" y="-1653120"/>
            <a:chExt cx="12123360" cy="8481600"/>
          </a:xfrm>
        </p:grpSpPr>
        <p:sp>
          <p:nvSpPr>
            <p:cNvPr id="2" name="Google Shape;11;p2"/>
            <p:cNvSpPr/>
            <p:nvPr/>
          </p:nvSpPr>
          <p:spPr>
            <a:xfrm rot="9897600">
              <a:off x="-992160" y="-141192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" name="Google Shape;12;p2"/>
            <p:cNvSpPr/>
            <p:nvPr/>
          </p:nvSpPr>
          <p:spPr>
            <a:xfrm rot="1876200">
              <a:off x="7744320" y="314532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" name="Google Shape;13;p2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1160" y="1136520"/>
            <a:ext cx="7321320" cy="203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152;p19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60" name="Google Shape;153;p19"/>
          <p:cNvGrpSpPr/>
          <p:nvPr/>
        </p:nvGrpSpPr>
        <p:grpSpPr>
          <a:xfrm>
            <a:off x="-1495800" y="-1795320"/>
            <a:ext cx="4510080" cy="7443720"/>
            <a:chOff x="-1495800" y="-1795320"/>
            <a:chExt cx="4510080" cy="7443720"/>
          </a:xfrm>
        </p:grpSpPr>
        <p:sp>
          <p:nvSpPr>
            <p:cNvPr id="61" name="Google Shape;154;p19"/>
            <p:cNvSpPr/>
            <p:nvPr/>
          </p:nvSpPr>
          <p:spPr>
            <a:xfrm rot="3880800" flipH="1">
              <a:off x="-648720" y="-1709640"/>
              <a:ext cx="2296800" cy="3328200"/>
            </a:xfrm>
            <a:custGeom>
              <a:avLst/>
              <a:gdLst>
                <a:gd name="textAreaLeft" fmla="*/ 360 w 2296800"/>
                <a:gd name="textAreaRight" fmla="*/ 2297520 w 229680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2" name="Google Shape;155;p19"/>
            <p:cNvSpPr/>
            <p:nvPr/>
          </p:nvSpPr>
          <p:spPr>
            <a:xfrm rot="17117400" flipH="1">
              <a:off x="-116640" y="2286360"/>
              <a:ext cx="2141280" cy="3685680"/>
            </a:xfrm>
            <a:custGeom>
              <a:avLst/>
              <a:gdLst>
                <a:gd name="textAreaLeft" fmla="*/ 360 w 2141280"/>
                <a:gd name="textAreaRight" fmla="*/ 214200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63" name="Google Shape;156;p19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48600" y="1637640"/>
            <a:ext cx="3597480" cy="1062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160;p20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66" name="Google Shape;161;p20"/>
          <p:cNvGrpSpPr/>
          <p:nvPr/>
        </p:nvGrpSpPr>
        <p:grpSpPr>
          <a:xfrm>
            <a:off x="-2733480" y="-1893240"/>
            <a:ext cx="5087160" cy="8081280"/>
            <a:chOff x="-2733480" y="-1893240"/>
            <a:chExt cx="5087160" cy="8081280"/>
          </a:xfrm>
        </p:grpSpPr>
        <p:sp>
          <p:nvSpPr>
            <p:cNvPr id="67" name="Google Shape;162;p20"/>
            <p:cNvSpPr/>
            <p:nvPr/>
          </p:nvSpPr>
          <p:spPr>
            <a:xfrm rot="17476200" flipH="1">
              <a:off x="-1163520" y="2077200"/>
              <a:ext cx="1946880" cy="4701240"/>
            </a:xfrm>
            <a:custGeom>
              <a:avLst/>
              <a:gdLst>
                <a:gd name="textAreaLeft" fmla="*/ -360 w 1946880"/>
                <a:gd name="textAreaRight" fmla="*/ 194688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8" name="Google Shape;163;p20"/>
            <p:cNvSpPr/>
            <p:nvPr/>
          </p:nvSpPr>
          <p:spPr>
            <a:xfrm rot="8655000">
              <a:off x="-1621440" y="-153576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9" name="Google Shape;164;p20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837320" y="1501200"/>
            <a:ext cx="3593160" cy="1060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17;p3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72" name="Google Shape;18;p3"/>
          <p:cNvGrpSpPr/>
          <p:nvPr/>
        </p:nvGrpSpPr>
        <p:grpSpPr>
          <a:xfrm>
            <a:off x="-1859760" y="-871200"/>
            <a:ext cx="12441600" cy="4461840"/>
            <a:chOff x="-1859760" y="-871200"/>
            <a:chExt cx="12441600" cy="4461840"/>
          </a:xfrm>
        </p:grpSpPr>
        <p:sp>
          <p:nvSpPr>
            <p:cNvPr id="73" name="Google Shape;19;p3"/>
            <p:cNvSpPr/>
            <p:nvPr/>
          </p:nvSpPr>
          <p:spPr>
            <a:xfrm>
              <a:off x="8285040" y="26208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4" name="Google Shape;20;p3"/>
            <p:cNvSpPr/>
            <p:nvPr/>
          </p:nvSpPr>
          <p:spPr>
            <a:xfrm rot="1871400">
              <a:off x="-1059840" y="-58284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75" name="Google Shape;21;p3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302840" y="2079720"/>
            <a:ext cx="5067360" cy="1510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1302840" y="1013040"/>
            <a:ext cx="1177920" cy="91548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168;p21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80" name="Google Shape;169;p21"/>
          <p:cNvGrpSpPr/>
          <p:nvPr/>
        </p:nvGrpSpPr>
        <p:grpSpPr>
          <a:xfrm>
            <a:off x="-2228760" y="-1052280"/>
            <a:ext cx="13087440" cy="7525800"/>
            <a:chOff x="-2228760" y="-1052280"/>
            <a:chExt cx="13087440" cy="7525800"/>
          </a:xfrm>
        </p:grpSpPr>
        <p:sp>
          <p:nvSpPr>
            <p:cNvPr id="81" name="Google Shape;170;p21"/>
            <p:cNvSpPr/>
            <p:nvPr/>
          </p:nvSpPr>
          <p:spPr>
            <a:xfrm rot="1054800">
              <a:off x="8112600" y="-78300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2" name="Google Shape;171;p21"/>
            <p:cNvSpPr/>
            <p:nvPr/>
          </p:nvSpPr>
          <p:spPr>
            <a:xfrm rot="8530800">
              <a:off x="-991440" y="1668960"/>
              <a:ext cx="1946880" cy="4701240"/>
            </a:xfrm>
            <a:custGeom>
              <a:avLst/>
              <a:gdLst>
                <a:gd name="textAreaLeft" fmla="*/ 0 w 1946880"/>
                <a:gd name="textAreaRight" fmla="*/ 194724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83" name="Google Shape;172;p21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939960" y="1215720"/>
            <a:ext cx="7483680" cy="993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76;p22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87" name="Google Shape;177;p22"/>
          <p:cNvGrpSpPr/>
          <p:nvPr/>
        </p:nvGrpSpPr>
        <p:grpSpPr>
          <a:xfrm>
            <a:off x="6675840" y="-1795320"/>
            <a:ext cx="4509360" cy="7443000"/>
            <a:chOff x="6675840" y="-1795320"/>
            <a:chExt cx="4509360" cy="7443000"/>
          </a:xfrm>
        </p:grpSpPr>
        <p:sp>
          <p:nvSpPr>
            <p:cNvPr id="88" name="Google Shape;178;p22"/>
            <p:cNvSpPr/>
            <p:nvPr/>
          </p:nvSpPr>
          <p:spPr>
            <a:xfrm rot="17719200">
              <a:off x="8041320" y="-17096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9" name="Google Shape;179;p22"/>
            <p:cNvSpPr/>
            <p:nvPr/>
          </p:nvSpPr>
          <p:spPr>
            <a:xfrm rot="4482600">
              <a:off x="7665120" y="228600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90" name="Google Shape;180;p22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939960" y="1215720"/>
            <a:ext cx="7483680" cy="3387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3" name="Google Shape;183;p22"/>
          <p:cNvSpPr/>
          <p:nvPr/>
        </p:nvSpPr>
        <p:spPr>
          <a:xfrm rot="17358000" flipH="1">
            <a:off x="-318960" y="3661920"/>
            <a:ext cx="2141280" cy="3685680"/>
          </a:xfrm>
          <a:custGeom>
            <a:avLst/>
            <a:gdLst>
              <a:gd name="textAreaLeft" fmla="*/ 360 w 2141280"/>
              <a:gd name="textAreaRight" fmla="*/ 2142000 w 2141280"/>
              <a:gd name="textAreaTop" fmla="*/ 0 h 3685680"/>
              <a:gd name="textAreaBottom" fmla="*/ 3686040 h 3685680"/>
            </a:gdLst>
            <a:ahLst/>
            <a:cxnLst/>
            <a:rect l="textAreaLeft" t="textAreaTop" r="textAreaRight" b="textAreaBottom"/>
            <a:pathLst>
              <a:path w="5948" h="10239">
                <a:moveTo>
                  <a:pt x="5406" y="8241"/>
                </a:moveTo>
                <a:lnTo>
                  <a:pt x="5406" y="8241"/>
                </a:lnTo>
                <a:cubicBezTo>
                  <a:pt x="5408" y="7905"/>
                  <a:pt x="5360" y="7555"/>
                  <a:pt x="5227" y="7220"/>
                </a:cubicBezTo>
                <a:lnTo>
                  <a:pt x="5227" y="7220"/>
                </a:lnTo>
                <a:cubicBezTo>
                  <a:pt x="5067" y="6818"/>
                  <a:pt x="4798" y="6504"/>
                  <a:pt x="4447" y="6256"/>
                </a:cubicBezTo>
                <a:lnTo>
                  <a:pt x="4447" y="6256"/>
                </a:lnTo>
                <a:cubicBezTo>
                  <a:pt x="4157" y="6050"/>
                  <a:pt x="3835" y="5906"/>
                  <a:pt x="3504" y="5782"/>
                </a:cubicBezTo>
                <a:lnTo>
                  <a:pt x="3504" y="5782"/>
                </a:lnTo>
                <a:cubicBezTo>
                  <a:pt x="3099" y="5630"/>
                  <a:pt x="2683" y="5513"/>
                  <a:pt x="2274" y="5375"/>
                </a:cubicBezTo>
                <a:lnTo>
                  <a:pt x="2274" y="5375"/>
                </a:lnTo>
                <a:cubicBezTo>
                  <a:pt x="1960" y="5266"/>
                  <a:pt x="1651" y="5146"/>
                  <a:pt x="1364" y="4983"/>
                </a:cubicBezTo>
                <a:lnTo>
                  <a:pt x="1364" y="4983"/>
                </a:lnTo>
                <a:cubicBezTo>
                  <a:pt x="1002" y="4783"/>
                  <a:pt x="698" y="4522"/>
                  <a:pt x="481" y="4166"/>
                </a:cubicBezTo>
                <a:lnTo>
                  <a:pt x="481" y="4166"/>
                </a:lnTo>
                <a:cubicBezTo>
                  <a:pt x="313" y="3884"/>
                  <a:pt x="201" y="3580"/>
                  <a:pt x="124" y="3262"/>
                </a:cubicBezTo>
                <a:lnTo>
                  <a:pt x="124" y="3262"/>
                </a:lnTo>
                <a:cubicBezTo>
                  <a:pt x="39" y="2909"/>
                  <a:pt x="0" y="2551"/>
                  <a:pt x="12" y="2186"/>
                </a:cubicBezTo>
                <a:lnTo>
                  <a:pt x="12" y="2186"/>
                </a:lnTo>
                <a:cubicBezTo>
                  <a:pt x="27" y="1440"/>
                  <a:pt x="223" y="742"/>
                  <a:pt x="579" y="87"/>
                </a:cubicBezTo>
                <a:lnTo>
                  <a:pt x="579" y="87"/>
                </a:lnTo>
                <a:cubicBezTo>
                  <a:pt x="595" y="60"/>
                  <a:pt x="600" y="14"/>
                  <a:pt x="630" y="5"/>
                </a:cubicBezTo>
                <a:lnTo>
                  <a:pt x="630" y="5"/>
                </a:lnTo>
                <a:cubicBezTo>
                  <a:pt x="659" y="0"/>
                  <a:pt x="690" y="34"/>
                  <a:pt x="720" y="49"/>
                </a:cubicBezTo>
                <a:lnTo>
                  <a:pt x="720" y="49"/>
                </a:lnTo>
                <a:cubicBezTo>
                  <a:pt x="831" y="112"/>
                  <a:pt x="939" y="177"/>
                  <a:pt x="1051" y="239"/>
                </a:cubicBezTo>
                <a:lnTo>
                  <a:pt x="1051" y="239"/>
                </a:lnTo>
                <a:cubicBezTo>
                  <a:pt x="1082" y="253"/>
                  <a:pt x="1082" y="267"/>
                  <a:pt x="1067" y="294"/>
                </a:cubicBezTo>
                <a:lnTo>
                  <a:pt x="1067" y="294"/>
                </a:lnTo>
                <a:cubicBezTo>
                  <a:pt x="872" y="639"/>
                  <a:pt x="727" y="1005"/>
                  <a:pt x="639" y="1391"/>
                </a:cubicBezTo>
                <a:lnTo>
                  <a:pt x="639" y="1391"/>
                </a:lnTo>
                <a:cubicBezTo>
                  <a:pt x="586" y="1622"/>
                  <a:pt x="554" y="1855"/>
                  <a:pt x="543" y="2091"/>
                </a:cubicBezTo>
                <a:lnTo>
                  <a:pt x="543" y="2091"/>
                </a:lnTo>
                <a:cubicBezTo>
                  <a:pt x="518" y="2566"/>
                  <a:pt x="579" y="3028"/>
                  <a:pt x="739" y="3477"/>
                </a:cubicBezTo>
                <a:lnTo>
                  <a:pt x="739" y="3477"/>
                </a:lnTo>
                <a:cubicBezTo>
                  <a:pt x="848" y="3779"/>
                  <a:pt x="997" y="4047"/>
                  <a:pt x="1241" y="4259"/>
                </a:cubicBezTo>
                <a:lnTo>
                  <a:pt x="1241" y="4259"/>
                </a:lnTo>
                <a:cubicBezTo>
                  <a:pt x="1428" y="4421"/>
                  <a:pt x="1644" y="4547"/>
                  <a:pt x="1868" y="4650"/>
                </a:cubicBezTo>
                <a:lnTo>
                  <a:pt x="1868" y="4650"/>
                </a:lnTo>
                <a:cubicBezTo>
                  <a:pt x="2211" y="4808"/>
                  <a:pt x="2569" y="4915"/>
                  <a:pt x="2925" y="5032"/>
                </a:cubicBezTo>
                <a:lnTo>
                  <a:pt x="2925" y="5032"/>
                </a:lnTo>
                <a:cubicBezTo>
                  <a:pt x="3276" y="5144"/>
                  <a:pt x="3628" y="5255"/>
                  <a:pt x="3966" y="5399"/>
                </a:cubicBezTo>
                <a:lnTo>
                  <a:pt x="3966" y="5399"/>
                </a:lnTo>
                <a:cubicBezTo>
                  <a:pt x="4320" y="5549"/>
                  <a:pt x="4654" y="5729"/>
                  <a:pt x="4948" y="5977"/>
                </a:cubicBezTo>
                <a:lnTo>
                  <a:pt x="4948" y="5977"/>
                </a:lnTo>
                <a:cubicBezTo>
                  <a:pt x="5398" y="6354"/>
                  <a:pt x="5694" y="6827"/>
                  <a:pt x="5836" y="7394"/>
                </a:cubicBezTo>
                <a:lnTo>
                  <a:pt x="5836" y="7394"/>
                </a:lnTo>
                <a:cubicBezTo>
                  <a:pt x="5921" y="7740"/>
                  <a:pt x="5947" y="8087"/>
                  <a:pt x="5933" y="8440"/>
                </a:cubicBezTo>
                <a:lnTo>
                  <a:pt x="5933" y="8440"/>
                </a:lnTo>
                <a:cubicBezTo>
                  <a:pt x="5909" y="8992"/>
                  <a:pt x="5794" y="9523"/>
                  <a:pt x="5637" y="10050"/>
                </a:cubicBezTo>
                <a:lnTo>
                  <a:pt x="5637" y="10050"/>
                </a:lnTo>
                <a:cubicBezTo>
                  <a:pt x="5624" y="10102"/>
                  <a:pt x="5605" y="10153"/>
                  <a:pt x="5590" y="10206"/>
                </a:cubicBezTo>
                <a:lnTo>
                  <a:pt x="5590" y="10206"/>
                </a:lnTo>
                <a:cubicBezTo>
                  <a:pt x="5585" y="10233"/>
                  <a:pt x="5571" y="10238"/>
                  <a:pt x="5547" y="10230"/>
                </a:cubicBezTo>
                <a:lnTo>
                  <a:pt x="5547" y="10230"/>
                </a:lnTo>
                <a:cubicBezTo>
                  <a:pt x="5401" y="10181"/>
                  <a:pt x="5254" y="10135"/>
                  <a:pt x="5107" y="10089"/>
                </a:cubicBezTo>
                <a:lnTo>
                  <a:pt x="5107" y="10089"/>
                </a:lnTo>
                <a:cubicBezTo>
                  <a:pt x="5075" y="10080"/>
                  <a:pt x="5080" y="10064"/>
                  <a:pt x="5089" y="10045"/>
                </a:cubicBezTo>
                <a:lnTo>
                  <a:pt x="5089" y="10045"/>
                </a:lnTo>
                <a:cubicBezTo>
                  <a:pt x="5184" y="9746"/>
                  <a:pt x="5262" y="9442"/>
                  <a:pt x="5320" y="9136"/>
                </a:cubicBezTo>
                <a:lnTo>
                  <a:pt x="5320" y="9136"/>
                </a:lnTo>
                <a:cubicBezTo>
                  <a:pt x="5357" y="8926"/>
                  <a:pt x="5386" y="8717"/>
                  <a:pt x="5401" y="8508"/>
                </a:cubicBezTo>
                <a:lnTo>
                  <a:pt x="5401" y="8508"/>
                </a:lnTo>
                <a:cubicBezTo>
                  <a:pt x="5403" y="8426"/>
                  <a:pt x="5406" y="8345"/>
                  <a:pt x="5406" y="8241"/>
                </a:cubicBezTo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185;p23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95" name="Google Shape;186;p23"/>
          <p:cNvGrpSpPr/>
          <p:nvPr/>
        </p:nvGrpSpPr>
        <p:grpSpPr>
          <a:xfrm>
            <a:off x="-1185840" y="-842400"/>
            <a:ext cx="12131640" cy="5512680"/>
            <a:chOff x="-1185840" y="-842400"/>
            <a:chExt cx="12131640" cy="5512680"/>
          </a:xfrm>
        </p:grpSpPr>
        <p:sp>
          <p:nvSpPr>
            <p:cNvPr id="96" name="Google Shape;187;p23"/>
            <p:cNvSpPr/>
            <p:nvPr/>
          </p:nvSpPr>
          <p:spPr>
            <a:xfrm rot="1207800">
              <a:off x="8235360" y="72828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7" name="Google Shape;188;p23"/>
            <p:cNvSpPr/>
            <p:nvPr/>
          </p:nvSpPr>
          <p:spPr>
            <a:xfrm rot="416400" flipH="1">
              <a:off x="-908640" y="-741960"/>
              <a:ext cx="1946880" cy="4701240"/>
            </a:xfrm>
            <a:custGeom>
              <a:avLst/>
              <a:gdLst>
                <a:gd name="textAreaLeft" fmla="*/ 360 w 1946880"/>
                <a:gd name="textAreaRight" fmla="*/ 194760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98" name="Google Shape;189;p23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96;p24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01" name="Google Shape;197;p24"/>
          <p:cNvGrpSpPr/>
          <p:nvPr/>
        </p:nvGrpSpPr>
        <p:grpSpPr>
          <a:xfrm>
            <a:off x="6675840" y="-1795320"/>
            <a:ext cx="4509360" cy="7443000"/>
            <a:chOff x="6675840" y="-1795320"/>
            <a:chExt cx="4509360" cy="7443000"/>
          </a:xfrm>
        </p:grpSpPr>
        <p:sp>
          <p:nvSpPr>
            <p:cNvPr id="102" name="Google Shape;198;p24"/>
            <p:cNvSpPr/>
            <p:nvPr/>
          </p:nvSpPr>
          <p:spPr>
            <a:xfrm rot="17719200">
              <a:off x="8041320" y="-17096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03" name="Google Shape;199;p24"/>
            <p:cNvSpPr/>
            <p:nvPr/>
          </p:nvSpPr>
          <p:spPr>
            <a:xfrm rot="4482600">
              <a:off x="7665120" y="228600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04" name="Google Shape;200;p24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205;p25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07" name="Google Shape;206;p25"/>
          <p:cNvGrpSpPr/>
          <p:nvPr/>
        </p:nvGrpSpPr>
        <p:grpSpPr>
          <a:xfrm>
            <a:off x="-2404080" y="-1131840"/>
            <a:ext cx="13250880" cy="5045040"/>
            <a:chOff x="-2404080" y="-1131840"/>
            <a:chExt cx="13250880" cy="5045040"/>
          </a:xfrm>
        </p:grpSpPr>
        <p:sp>
          <p:nvSpPr>
            <p:cNvPr id="108" name="Google Shape;207;p25"/>
            <p:cNvSpPr/>
            <p:nvPr/>
          </p:nvSpPr>
          <p:spPr>
            <a:xfrm rot="11855400">
              <a:off x="-1954800" y="-4514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" name="Google Shape;208;p25"/>
            <p:cNvSpPr/>
            <p:nvPr/>
          </p:nvSpPr>
          <p:spPr>
            <a:xfrm rot="20700000">
              <a:off x="8324280" y="-959760"/>
              <a:ext cx="1946880" cy="4701240"/>
            </a:xfrm>
            <a:custGeom>
              <a:avLst/>
              <a:gdLst>
                <a:gd name="textAreaLeft" fmla="*/ 0 w 1946880"/>
                <a:gd name="textAreaRight" fmla="*/ 194724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10" name="Google Shape;209;p25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218;p26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13" name="Google Shape;219;p26"/>
          <p:cNvGrpSpPr/>
          <p:nvPr/>
        </p:nvGrpSpPr>
        <p:grpSpPr>
          <a:xfrm>
            <a:off x="-1495800" y="-1795320"/>
            <a:ext cx="4510080" cy="7443720"/>
            <a:chOff x="-1495800" y="-1795320"/>
            <a:chExt cx="4510080" cy="7443720"/>
          </a:xfrm>
        </p:grpSpPr>
        <p:sp>
          <p:nvSpPr>
            <p:cNvPr id="114" name="Google Shape;220;p26"/>
            <p:cNvSpPr/>
            <p:nvPr/>
          </p:nvSpPr>
          <p:spPr>
            <a:xfrm rot="3880800" flipH="1">
              <a:off x="-648720" y="-1709640"/>
              <a:ext cx="2296800" cy="3328200"/>
            </a:xfrm>
            <a:custGeom>
              <a:avLst/>
              <a:gdLst>
                <a:gd name="textAreaLeft" fmla="*/ 360 w 2296800"/>
                <a:gd name="textAreaRight" fmla="*/ 2297520 w 229680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5" name="Google Shape;221;p26"/>
            <p:cNvSpPr/>
            <p:nvPr/>
          </p:nvSpPr>
          <p:spPr>
            <a:xfrm rot="17117400" flipH="1">
              <a:off x="-116640" y="2286360"/>
              <a:ext cx="2141280" cy="3685680"/>
            </a:xfrm>
            <a:custGeom>
              <a:avLst/>
              <a:gdLst>
                <a:gd name="textAreaLeft" fmla="*/ 360 w 2141280"/>
                <a:gd name="textAreaRight" fmla="*/ 214200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16" name="Google Shape;222;p26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233;p27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19" name="Google Shape;234;p27"/>
          <p:cNvGrpSpPr/>
          <p:nvPr/>
        </p:nvGrpSpPr>
        <p:grpSpPr>
          <a:xfrm>
            <a:off x="-1936440" y="-1795320"/>
            <a:ext cx="13121640" cy="4505400"/>
            <a:chOff x="-1936440" y="-1795320"/>
            <a:chExt cx="13121640" cy="4505400"/>
          </a:xfrm>
        </p:grpSpPr>
        <p:sp>
          <p:nvSpPr>
            <p:cNvPr id="120" name="Google Shape;235;p27"/>
            <p:cNvSpPr/>
            <p:nvPr/>
          </p:nvSpPr>
          <p:spPr>
            <a:xfrm rot="1287600">
              <a:off x="-1335960" y="-123912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1" name="Google Shape;236;p27"/>
            <p:cNvSpPr/>
            <p:nvPr/>
          </p:nvSpPr>
          <p:spPr>
            <a:xfrm rot="17719200">
              <a:off x="8041320" y="-17096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22" name="Google Shape;237;p27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4" name="Google Shape;251;p27"/>
          <p:cNvSpPr/>
          <p:nvPr/>
        </p:nvSpPr>
        <p:spPr>
          <a:xfrm rot="4500000">
            <a:off x="2211480" y="4166280"/>
            <a:ext cx="2296800" cy="3328560"/>
          </a:xfrm>
          <a:custGeom>
            <a:avLst/>
            <a:gdLst>
              <a:gd name="textAreaLeft" fmla="*/ 0 w 2296800"/>
              <a:gd name="textAreaRight" fmla="*/ 2297160 w 2296800"/>
              <a:gd name="textAreaTop" fmla="*/ 0 h 3328560"/>
              <a:gd name="textAreaBottom" fmla="*/ 3328920 h 3328560"/>
            </a:gdLst>
            <a:ahLst/>
            <a:cxnLst/>
            <a:rect l="textAreaLeft" t="textAreaTop" r="textAreaRight" b="textAreaBottom"/>
            <a:pathLst>
              <a:path w="6383" h="9247">
                <a:moveTo>
                  <a:pt x="3" y="5119"/>
                </a:moveTo>
                <a:lnTo>
                  <a:pt x="3" y="5119"/>
                </a:lnTo>
                <a:cubicBezTo>
                  <a:pt x="0" y="4662"/>
                  <a:pt x="86" y="4224"/>
                  <a:pt x="244" y="3802"/>
                </a:cubicBezTo>
                <a:lnTo>
                  <a:pt x="244" y="3802"/>
                </a:lnTo>
                <a:cubicBezTo>
                  <a:pt x="366" y="3474"/>
                  <a:pt x="526" y="3167"/>
                  <a:pt x="713" y="2871"/>
                </a:cubicBezTo>
                <a:lnTo>
                  <a:pt x="713" y="2871"/>
                </a:lnTo>
                <a:cubicBezTo>
                  <a:pt x="852" y="2656"/>
                  <a:pt x="1005" y="2455"/>
                  <a:pt x="1165" y="2257"/>
                </a:cubicBezTo>
                <a:lnTo>
                  <a:pt x="1165" y="2257"/>
                </a:lnTo>
                <a:cubicBezTo>
                  <a:pt x="1350" y="2031"/>
                  <a:pt x="1553" y="1822"/>
                  <a:pt x="1764" y="1621"/>
                </a:cubicBezTo>
                <a:lnTo>
                  <a:pt x="1764" y="1621"/>
                </a:lnTo>
                <a:cubicBezTo>
                  <a:pt x="2094" y="1312"/>
                  <a:pt x="2452" y="1032"/>
                  <a:pt x="2846" y="804"/>
                </a:cubicBezTo>
                <a:lnTo>
                  <a:pt x="2846" y="804"/>
                </a:lnTo>
                <a:cubicBezTo>
                  <a:pt x="3163" y="616"/>
                  <a:pt x="3500" y="461"/>
                  <a:pt x="3850" y="339"/>
                </a:cubicBezTo>
                <a:lnTo>
                  <a:pt x="3850" y="339"/>
                </a:lnTo>
                <a:cubicBezTo>
                  <a:pt x="4135" y="239"/>
                  <a:pt x="4429" y="163"/>
                  <a:pt x="4725" y="106"/>
                </a:cubicBezTo>
                <a:lnTo>
                  <a:pt x="4725" y="106"/>
                </a:lnTo>
                <a:cubicBezTo>
                  <a:pt x="4885" y="76"/>
                  <a:pt x="5048" y="54"/>
                  <a:pt x="5210" y="38"/>
                </a:cubicBezTo>
                <a:lnTo>
                  <a:pt x="5210" y="38"/>
                </a:lnTo>
                <a:cubicBezTo>
                  <a:pt x="5404" y="18"/>
                  <a:pt x="5599" y="8"/>
                  <a:pt x="5798" y="3"/>
                </a:cubicBezTo>
                <a:lnTo>
                  <a:pt x="5798" y="3"/>
                </a:lnTo>
                <a:cubicBezTo>
                  <a:pt x="5925" y="0"/>
                  <a:pt x="6056" y="8"/>
                  <a:pt x="6186" y="8"/>
                </a:cubicBezTo>
                <a:lnTo>
                  <a:pt x="6186" y="8"/>
                </a:lnTo>
                <a:cubicBezTo>
                  <a:pt x="6241" y="8"/>
                  <a:pt x="6297" y="8"/>
                  <a:pt x="6351" y="18"/>
                </a:cubicBezTo>
                <a:lnTo>
                  <a:pt x="6351" y="18"/>
                </a:lnTo>
                <a:cubicBezTo>
                  <a:pt x="6375" y="25"/>
                  <a:pt x="6382" y="35"/>
                  <a:pt x="6379" y="57"/>
                </a:cubicBezTo>
                <a:lnTo>
                  <a:pt x="6379" y="57"/>
                </a:lnTo>
                <a:cubicBezTo>
                  <a:pt x="6365" y="159"/>
                  <a:pt x="6363" y="261"/>
                  <a:pt x="6354" y="363"/>
                </a:cubicBezTo>
                <a:lnTo>
                  <a:pt x="6354" y="363"/>
                </a:lnTo>
                <a:cubicBezTo>
                  <a:pt x="6348" y="415"/>
                  <a:pt x="6351" y="470"/>
                  <a:pt x="6341" y="521"/>
                </a:cubicBezTo>
                <a:lnTo>
                  <a:pt x="6341" y="521"/>
                </a:lnTo>
                <a:cubicBezTo>
                  <a:pt x="6336" y="538"/>
                  <a:pt x="6329" y="543"/>
                  <a:pt x="6314" y="543"/>
                </a:cubicBezTo>
                <a:lnTo>
                  <a:pt x="6314" y="543"/>
                </a:lnTo>
                <a:cubicBezTo>
                  <a:pt x="6229" y="538"/>
                  <a:pt x="6142" y="535"/>
                  <a:pt x="6059" y="529"/>
                </a:cubicBezTo>
                <a:lnTo>
                  <a:pt x="6059" y="529"/>
                </a:lnTo>
                <a:cubicBezTo>
                  <a:pt x="6047" y="529"/>
                  <a:pt x="6039" y="526"/>
                  <a:pt x="6032" y="526"/>
                </a:cubicBezTo>
                <a:lnTo>
                  <a:pt x="6032" y="526"/>
                </a:lnTo>
                <a:cubicBezTo>
                  <a:pt x="5760" y="524"/>
                  <a:pt x="5494" y="538"/>
                  <a:pt x="5225" y="565"/>
                </a:cubicBezTo>
                <a:lnTo>
                  <a:pt x="5225" y="565"/>
                </a:lnTo>
                <a:cubicBezTo>
                  <a:pt x="4811" y="611"/>
                  <a:pt x="4412" y="701"/>
                  <a:pt x="4021" y="837"/>
                </a:cubicBezTo>
                <a:lnTo>
                  <a:pt x="4021" y="837"/>
                </a:lnTo>
                <a:cubicBezTo>
                  <a:pt x="3717" y="942"/>
                  <a:pt x="3424" y="1076"/>
                  <a:pt x="3145" y="1239"/>
                </a:cubicBezTo>
                <a:lnTo>
                  <a:pt x="3145" y="1239"/>
                </a:lnTo>
                <a:cubicBezTo>
                  <a:pt x="2929" y="1363"/>
                  <a:pt x="2727" y="1502"/>
                  <a:pt x="2530" y="1654"/>
                </a:cubicBezTo>
                <a:lnTo>
                  <a:pt x="2530" y="1654"/>
                </a:lnTo>
                <a:cubicBezTo>
                  <a:pt x="2422" y="1738"/>
                  <a:pt x="2319" y="1827"/>
                  <a:pt x="2218" y="1920"/>
                </a:cubicBezTo>
                <a:lnTo>
                  <a:pt x="2218" y="1920"/>
                </a:lnTo>
                <a:cubicBezTo>
                  <a:pt x="2112" y="2017"/>
                  <a:pt x="2007" y="2115"/>
                  <a:pt x="1909" y="2219"/>
                </a:cubicBezTo>
                <a:lnTo>
                  <a:pt x="1909" y="2219"/>
                </a:lnTo>
                <a:cubicBezTo>
                  <a:pt x="1591" y="2547"/>
                  <a:pt x="1306" y="2900"/>
                  <a:pt x="1073" y="3291"/>
                </a:cubicBezTo>
                <a:lnTo>
                  <a:pt x="1073" y="3291"/>
                </a:lnTo>
                <a:cubicBezTo>
                  <a:pt x="915" y="3554"/>
                  <a:pt x="784" y="3829"/>
                  <a:pt x="692" y="4120"/>
                </a:cubicBezTo>
                <a:lnTo>
                  <a:pt x="692" y="4120"/>
                </a:lnTo>
                <a:cubicBezTo>
                  <a:pt x="627" y="4312"/>
                  <a:pt x="581" y="4509"/>
                  <a:pt x="557" y="4711"/>
                </a:cubicBezTo>
                <a:lnTo>
                  <a:pt x="557" y="4711"/>
                </a:lnTo>
                <a:cubicBezTo>
                  <a:pt x="540" y="4827"/>
                  <a:pt x="535" y="4944"/>
                  <a:pt x="531" y="5061"/>
                </a:cubicBezTo>
                <a:lnTo>
                  <a:pt x="531" y="5061"/>
                </a:lnTo>
                <a:cubicBezTo>
                  <a:pt x="518" y="5491"/>
                  <a:pt x="606" y="5897"/>
                  <a:pt x="765" y="6294"/>
                </a:cubicBezTo>
                <a:lnTo>
                  <a:pt x="765" y="6294"/>
                </a:lnTo>
                <a:cubicBezTo>
                  <a:pt x="890" y="6603"/>
                  <a:pt x="1061" y="6885"/>
                  <a:pt x="1273" y="7150"/>
                </a:cubicBezTo>
                <a:lnTo>
                  <a:pt x="1273" y="7150"/>
                </a:lnTo>
                <a:cubicBezTo>
                  <a:pt x="1392" y="7301"/>
                  <a:pt x="1526" y="7440"/>
                  <a:pt x="1667" y="7573"/>
                </a:cubicBezTo>
                <a:lnTo>
                  <a:pt x="1667" y="7573"/>
                </a:lnTo>
                <a:cubicBezTo>
                  <a:pt x="1868" y="7760"/>
                  <a:pt x="2088" y="7921"/>
                  <a:pt x="2321" y="8064"/>
                </a:cubicBezTo>
                <a:lnTo>
                  <a:pt x="2321" y="8064"/>
                </a:lnTo>
                <a:cubicBezTo>
                  <a:pt x="2634" y="8254"/>
                  <a:pt x="2965" y="8402"/>
                  <a:pt x="3313" y="8510"/>
                </a:cubicBezTo>
                <a:lnTo>
                  <a:pt x="3313" y="8510"/>
                </a:lnTo>
                <a:cubicBezTo>
                  <a:pt x="3525" y="8575"/>
                  <a:pt x="3739" y="8624"/>
                  <a:pt x="3959" y="8660"/>
                </a:cubicBezTo>
                <a:lnTo>
                  <a:pt x="3959" y="8660"/>
                </a:lnTo>
                <a:cubicBezTo>
                  <a:pt x="4113" y="8682"/>
                  <a:pt x="4266" y="8700"/>
                  <a:pt x="4420" y="8709"/>
                </a:cubicBezTo>
                <a:lnTo>
                  <a:pt x="4420" y="8709"/>
                </a:lnTo>
                <a:cubicBezTo>
                  <a:pt x="4486" y="8714"/>
                  <a:pt x="4551" y="8714"/>
                  <a:pt x="4616" y="8714"/>
                </a:cubicBezTo>
                <a:lnTo>
                  <a:pt x="4616" y="8714"/>
                </a:lnTo>
                <a:cubicBezTo>
                  <a:pt x="4643" y="8716"/>
                  <a:pt x="4654" y="8721"/>
                  <a:pt x="4654" y="8752"/>
                </a:cubicBezTo>
                <a:lnTo>
                  <a:pt x="4654" y="8752"/>
                </a:lnTo>
                <a:cubicBezTo>
                  <a:pt x="4651" y="8904"/>
                  <a:pt x="4651" y="9056"/>
                  <a:pt x="4654" y="9208"/>
                </a:cubicBezTo>
                <a:lnTo>
                  <a:pt x="4654" y="9208"/>
                </a:lnTo>
                <a:cubicBezTo>
                  <a:pt x="4654" y="9235"/>
                  <a:pt x="4646" y="9246"/>
                  <a:pt x="4616" y="9246"/>
                </a:cubicBezTo>
                <a:lnTo>
                  <a:pt x="4616" y="9246"/>
                </a:lnTo>
                <a:cubicBezTo>
                  <a:pt x="4459" y="9241"/>
                  <a:pt x="4301" y="9229"/>
                  <a:pt x="4144" y="9213"/>
                </a:cubicBezTo>
                <a:lnTo>
                  <a:pt x="4144" y="9213"/>
                </a:lnTo>
                <a:cubicBezTo>
                  <a:pt x="3913" y="9192"/>
                  <a:pt x="3685" y="9151"/>
                  <a:pt x="3459" y="9096"/>
                </a:cubicBezTo>
                <a:lnTo>
                  <a:pt x="3459" y="9096"/>
                </a:lnTo>
                <a:cubicBezTo>
                  <a:pt x="3231" y="9042"/>
                  <a:pt x="3009" y="8969"/>
                  <a:pt x="2791" y="8882"/>
                </a:cubicBezTo>
                <a:lnTo>
                  <a:pt x="2791" y="8882"/>
                </a:lnTo>
                <a:cubicBezTo>
                  <a:pt x="2462" y="8752"/>
                  <a:pt x="2150" y="8592"/>
                  <a:pt x="1857" y="8393"/>
                </a:cubicBezTo>
                <a:lnTo>
                  <a:pt x="1857" y="8393"/>
                </a:lnTo>
                <a:cubicBezTo>
                  <a:pt x="1694" y="8281"/>
                  <a:pt x="1537" y="8162"/>
                  <a:pt x="1387" y="8030"/>
                </a:cubicBezTo>
                <a:lnTo>
                  <a:pt x="1387" y="8030"/>
                </a:lnTo>
                <a:cubicBezTo>
                  <a:pt x="1297" y="7948"/>
                  <a:pt x="1211" y="7869"/>
                  <a:pt x="1127" y="7782"/>
                </a:cubicBezTo>
                <a:lnTo>
                  <a:pt x="1127" y="7782"/>
                </a:lnTo>
                <a:cubicBezTo>
                  <a:pt x="978" y="7624"/>
                  <a:pt x="837" y="7459"/>
                  <a:pt x="711" y="7279"/>
                </a:cubicBezTo>
                <a:lnTo>
                  <a:pt x="711" y="7279"/>
                </a:lnTo>
                <a:cubicBezTo>
                  <a:pt x="584" y="7098"/>
                  <a:pt x="467" y="6907"/>
                  <a:pt x="372" y="6704"/>
                </a:cubicBezTo>
                <a:lnTo>
                  <a:pt x="372" y="6704"/>
                </a:lnTo>
                <a:cubicBezTo>
                  <a:pt x="234" y="6422"/>
                  <a:pt x="132" y="6126"/>
                  <a:pt x="71" y="5817"/>
                </a:cubicBezTo>
                <a:lnTo>
                  <a:pt x="71" y="5817"/>
                </a:lnTo>
                <a:cubicBezTo>
                  <a:pt x="40" y="5661"/>
                  <a:pt x="18" y="5506"/>
                  <a:pt x="10" y="5352"/>
                </a:cubicBezTo>
                <a:lnTo>
                  <a:pt x="10" y="5352"/>
                </a:lnTo>
                <a:cubicBezTo>
                  <a:pt x="5" y="5273"/>
                  <a:pt x="8" y="5194"/>
                  <a:pt x="3" y="5119"/>
                </a:cubicBezTo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9;p11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0" name="Google Shape;80;p11"/>
          <p:cNvGrpSpPr/>
          <p:nvPr/>
        </p:nvGrpSpPr>
        <p:grpSpPr>
          <a:xfrm>
            <a:off x="-1317600" y="-1323720"/>
            <a:ext cx="13030560" cy="7543800"/>
            <a:chOff x="-1317600" y="-1323720"/>
            <a:chExt cx="13030560" cy="7543800"/>
          </a:xfrm>
        </p:grpSpPr>
        <p:sp>
          <p:nvSpPr>
            <p:cNvPr id="11" name="Google Shape;81;p11"/>
            <p:cNvSpPr/>
            <p:nvPr/>
          </p:nvSpPr>
          <p:spPr>
            <a:xfrm rot="5895600" flipH="1">
              <a:off x="-653400" y="-1612440"/>
              <a:ext cx="2296800" cy="3328920"/>
            </a:xfrm>
            <a:custGeom>
              <a:avLst/>
              <a:gdLst>
                <a:gd name="textAreaLeft" fmla="*/ 360 w 2296800"/>
                <a:gd name="textAreaRight" fmla="*/ 2297520 w 2296800"/>
                <a:gd name="textAreaTop" fmla="*/ 0 h 3328920"/>
                <a:gd name="textAreaBottom" fmla="*/ 3329280 h 332892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" name="Google Shape;82;p11"/>
            <p:cNvSpPr/>
            <p:nvPr/>
          </p:nvSpPr>
          <p:spPr>
            <a:xfrm rot="4123800">
              <a:off x="8195760" y="2109240"/>
              <a:ext cx="1946880" cy="4701240"/>
            </a:xfrm>
            <a:custGeom>
              <a:avLst/>
              <a:gdLst>
                <a:gd name="textAreaLeft" fmla="*/ 0 w 1946880"/>
                <a:gd name="textAreaRight" fmla="*/ 194724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3" name="Google Shape;83;p11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724400" y="1734480"/>
            <a:ext cx="5694840" cy="10717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253;p28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26" name="Google Shape;254;p28"/>
          <p:cNvGrpSpPr/>
          <p:nvPr/>
        </p:nvGrpSpPr>
        <p:grpSpPr>
          <a:xfrm>
            <a:off x="-2733480" y="-1653120"/>
            <a:ext cx="5087160" cy="7841160"/>
            <a:chOff x="-2733480" y="-1653120"/>
            <a:chExt cx="5087160" cy="7841160"/>
          </a:xfrm>
        </p:grpSpPr>
        <p:sp>
          <p:nvSpPr>
            <p:cNvPr id="127" name="Google Shape;255;p28"/>
            <p:cNvSpPr/>
            <p:nvPr/>
          </p:nvSpPr>
          <p:spPr>
            <a:xfrm rot="17476200" flipH="1">
              <a:off x="-1163520" y="2077200"/>
              <a:ext cx="1946880" cy="4701240"/>
            </a:xfrm>
            <a:custGeom>
              <a:avLst/>
              <a:gdLst>
                <a:gd name="textAreaLeft" fmla="*/ -360 w 1946880"/>
                <a:gd name="textAreaRight" fmla="*/ 194688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8" name="Google Shape;256;p28"/>
            <p:cNvSpPr/>
            <p:nvPr/>
          </p:nvSpPr>
          <p:spPr>
            <a:xfrm rot="8655000">
              <a:off x="-1363320" y="-12956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29" name="Google Shape;257;p28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223720" y="638280"/>
            <a:ext cx="4696560" cy="7686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5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2223720" y="1990440"/>
            <a:ext cx="4696560" cy="7686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5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2223720" y="3342960"/>
            <a:ext cx="4696560" cy="7686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5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265;p29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34" name="Google Shape;266;p29"/>
          <p:cNvGrpSpPr/>
          <p:nvPr/>
        </p:nvGrpSpPr>
        <p:grpSpPr>
          <a:xfrm>
            <a:off x="-1384920" y="-1653480"/>
            <a:ext cx="12123360" cy="8481960"/>
            <a:chOff x="-1384920" y="-1653480"/>
            <a:chExt cx="12123360" cy="8481960"/>
          </a:xfrm>
        </p:grpSpPr>
        <p:sp>
          <p:nvSpPr>
            <p:cNvPr id="135" name="Google Shape;267;p29"/>
            <p:cNvSpPr/>
            <p:nvPr/>
          </p:nvSpPr>
          <p:spPr>
            <a:xfrm rot="11702400" flipH="1">
              <a:off x="8048520" y="-1412280"/>
              <a:ext cx="2296800" cy="3328920"/>
            </a:xfrm>
            <a:custGeom>
              <a:avLst/>
              <a:gdLst>
                <a:gd name="textAreaLeft" fmla="*/ 360 w 2296800"/>
                <a:gd name="textAreaRight" fmla="*/ 2297520 w 2296800"/>
                <a:gd name="textAreaTop" fmla="*/ 0 h 3328920"/>
                <a:gd name="textAreaBottom" fmla="*/ 3329280 h 332892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" name="Google Shape;268;p29"/>
            <p:cNvSpPr/>
            <p:nvPr/>
          </p:nvSpPr>
          <p:spPr>
            <a:xfrm rot="19723800" flipH="1">
              <a:off x="-687960" y="3145320"/>
              <a:ext cx="2296800" cy="3328560"/>
            </a:xfrm>
            <a:custGeom>
              <a:avLst/>
              <a:gdLst>
                <a:gd name="textAreaLeft" fmla="*/ 360 w 2296800"/>
                <a:gd name="textAreaRight" fmla="*/ 229752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37" name="Google Shape;269;p29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63840" y="753840"/>
            <a:ext cx="4447800" cy="1058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9" name="Google Shape;272;p29"/>
          <p:cNvSpPr/>
          <p:nvPr/>
        </p:nvSpPr>
        <p:spPr>
          <a:xfrm>
            <a:off x="1527480" y="3611880"/>
            <a:ext cx="4945320" cy="55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strike="noStrike" spc="-1">
                <a:solidFill>
                  <a:schemeClr val="dk1"/>
                </a:solidFill>
                <a:latin typeface="Manrope"/>
                <a:ea typeface="Manrope"/>
              </a:rPr>
              <a:t>CREDITS:</a:t>
            </a:r>
            <a:r>
              <a:rPr lang="en" sz="1000" b="0" strike="noStrike" spc="-1">
                <a:solidFill>
                  <a:schemeClr val="dk1"/>
                </a:solidFill>
                <a:latin typeface="Manrope"/>
                <a:ea typeface="Manrope"/>
              </a:rPr>
              <a:t> This presentation template was created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Manrope"/>
                <a:ea typeface="Manrope"/>
                <a:hlinkClick r:id="rId4"/>
              </a:rPr>
              <a:t>Slidesgo</a:t>
            </a:r>
            <a:r>
              <a:rPr lang="en" sz="1000" b="0" strike="noStrike" spc="-1">
                <a:solidFill>
                  <a:schemeClr val="dk1"/>
                </a:solidFill>
                <a:latin typeface="Manrope"/>
                <a:ea typeface="Manrope"/>
              </a:rPr>
              <a:t>, and includes icons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Manrope"/>
                <a:ea typeface="Manrope"/>
                <a:hlinkClick r:id="rId5"/>
              </a:rPr>
              <a:t>Flaticon</a:t>
            </a:r>
            <a:r>
              <a:rPr lang="en" sz="1000" b="0" strike="noStrike" spc="-1">
                <a:solidFill>
                  <a:schemeClr val="dk1"/>
                </a:solidFill>
                <a:latin typeface="Manrope"/>
                <a:ea typeface="Manrope"/>
              </a:rPr>
              <a:t>, and infographics &amp; images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Manrope"/>
                <a:ea typeface="Manrope"/>
                <a:hlinkClick r:id="rId6"/>
              </a:rPr>
              <a:t>Freepik</a:t>
            </a:r>
            <a:r>
              <a:rPr lang="en" sz="1000" b="0" u="sng" strike="noStrike" spc="-1">
                <a:solidFill>
                  <a:schemeClr val="dk1"/>
                </a:solidFill>
                <a:uFillTx/>
                <a:latin typeface="Manrope"/>
                <a:ea typeface="Manrope"/>
              </a:rPr>
              <a:t> </a:t>
            </a:r>
            <a:endParaRPr lang="en-US" sz="10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274;p30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42" name="Google Shape;275;p30"/>
          <p:cNvGrpSpPr/>
          <p:nvPr/>
        </p:nvGrpSpPr>
        <p:grpSpPr>
          <a:xfrm>
            <a:off x="-2119680" y="-944640"/>
            <a:ext cx="12297240" cy="5443560"/>
            <a:chOff x="-2119680" y="-944640"/>
            <a:chExt cx="12297240" cy="5443560"/>
          </a:xfrm>
        </p:grpSpPr>
        <p:sp>
          <p:nvSpPr>
            <p:cNvPr id="143" name="Google Shape;276;p30"/>
            <p:cNvSpPr/>
            <p:nvPr/>
          </p:nvSpPr>
          <p:spPr>
            <a:xfrm rot="8655000">
              <a:off x="-1363320" y="81252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4" name="Google Shape;277;p30"/>
            <p:cNvSpPr/>
            <p:nvPr/>
          </p:nvSpPr>
          <p:spPr>
            <a:xfrm rot="1287600">
              <a:off x="7436160" y="-68040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45" name="Google Shape;278;p30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6" name="Google Shape;279;p30"/>
          <p:cNvSpPr/>
          <p:nvPr/>
        </p:nvSpPr>
        <p:spPr>
          <a:xfrm rot="17476200" flipH="1">
            <a:off x="8081640" y="233100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26;p4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48" name="Google Shape;27;p4"/>
          <p:cNvGrpSpPr/>
          <p:nvPr/>
        </p:nvGrpSpPr>
        <p:grpSpPr>
          <a:xfrm>
            <a:off x="-2404080" y="-1131840"/>
            <a:ext cx="13250880" cy="5045040"/>
            <a:chOff x="-2404080" y="-1131840"/>
            <a:chExt cx="13250880" cy="5045040"/>
          </a:xfrm>
        </p:grpSpPr>
        <p:sp>
          <p:nvSpPr>
            <p:cNvPr id="149" name="Google Shape;28;p4"/>
            <p:cNvSpPr/>
            <p:nvPr/>
          </p:nvSpPr>
          <p:spPr>
            <a:xfrm rot="11855400">
              <a:off x="-1954800" y="-4514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0" name="Google Shape;29;p4"/>
            <p:cNvSpPr/>
            <p:nvPr/>
          </p:nvSpPr>
          <p:spPr>
            <a:xfrm rot="20700000">
              <a:off x="8324280" y="-959760"/>
              <a:ext cx="1946880" cy="4701240"/>
            </a:xfrm>
            <a:custGeom>
              <a:avLst/>
              <a:gdLst>
                <a:gd name="textAreaLeft" fmla="*/ 0 w 1946880"/>
                <a:gd name="textAreaRight" fmla="*/ 194724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51" name="Google Shape;30;p4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20000" y="1215720"/>
            <a:ext cx="7703640" cy="349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54" name="Google Shape;33;p4"/>
          <p:cNvSpPr/>
          <p:nvPr/>
        </p:nvSpPr>
        <p:spPr>
          <a:xfrm rot="21246000">
            <a:off x="-411840" y="2777760"/>
            <a:ext cx="2141280" cy="3685680"/>
          </a:xfrm>
          <a:custGeom>
            <a:avLst/>
            <a:gdLst>
              <a:gd name="textAreaLeft" fmla="*/ 0 w 2141280"/>
              <a:gd name="textAreaRight" fmla="*/ 2141640 w 2141280"/>
              <a:gd name="textAreaTop" fmla="*/ 0 h 3685680"/>
              <a:gd name="textAreaBottom" fmla="*/ 3686040 h 3685680"/>
            </a:gdLst>
            <a:ahLst/>
            <a:cxnLst/>
            <a:rect l="textAreaLeft" t="textAreaTop" r="textAreaRight" b="textAreaBottom"/>
            <a:pathLst>
              <a:path w="5948" h="10239">
                <a:moveTo>
                  <a:pt x="5406" y="8241"/>
                </a:moveTo>
                <a:lnTo>
                  <a:pt x="5406" y="8241"/>
                </a:lnTo>
                <a:cubicBezTo>
                  <a:pt x="5408" y="7905"/>
                  <a:pt x="5360" y="7555"/>
                  <a:pt x="5227" y="7220"/>
                </a:cubicBezTo>
                <a:lnTo>
                  <a:pt x="5227" y="7220"/>
                </a:lnTo>
                <a:cubicBezTo>
                  <a:pt x="5067" y="6818"/>
                  <a:pt x="4798" y="6504"/>
                  <a:pt x="4447" y="6256"/>
                </a:cubicBezTo>
                <a:lnTo>
                  <a:pt x="4447" y="6256"/>
                </a:lnTo>
                <a:cubicBezTo>
                  <a:pt x="4157" y="6050"/>
                  <a:pt x="3835" y="5906"/>
                  <a:pt x="3504" y="5782"/>
                </a:cubicBezTo>
                <a:lnTo>
                  <a:pt x="3504" y="5782"/>
                </a:lnTo>
                <a:cubicBezTo>
                  <a:pt x="3099" y="5630"/>
                  <a:pt x="2683" y="5513"/>
                  <a:pt x="2274" y="5375"/>
                </a:cubicBezTo>
                <a:lnTo>
                  <a:pt x="2274" y="5375"/>
                </a:lnTo>
                <a:cubicBezTo>
                  <a:pt x="1960" y="5266"/>
                  <a:pt x="1651" y="5146"/>
                  <a:pt x="1364" y="4983"/>
                </a:cubicBezTo>
                <a:lnTo>
                  <a:pt x="1364" y="4983"/>
                </a:lnTo>
                <a:cubicBezTo>
                  <a:pt x="1002" y="4783"/>
                  <a:pt x="698" y="4522"/>
                  <a:pt x="481" y="4166"/>
                </a:cubicBezTo>
                <a:lnTo>
                  <a:pt x="481" y="4166"/>
                </a:lnTo>
                <a:cubicBezTo>
                  <a:pt x="313" y="3884"/>
                  <a:pt x="201" y="3580"/>
                  <a:pt x="124" y="3262"/>
                </a:cubicBezTo>
                <a:lnTo>
                  <a:pt x="124" y="3262"/>
                </a:lnTo>
                <a:cubicBezTo>
                  <a:pt x="39" y="2909"/>
                  <a:pt x="0" y="2551"/>
                  <a:pt x="12" y="2186"/>
                </a:cubicBezTo>
                <a:lnTo>
                  <a:pt x="12" y="2186"/>
                </a:lnTo>
                <a:cubicBezTo>
                  <a:pt x="27" y="1440"/>
                  <a:pt x="223" y="742"/>
                  <a:pt x="579" y="87"/>
                </a:cubicBezTo>
                <a:lnTo>
                  <a:pt x="579" y="87"/>
                </a:lnTo>
                <a:cubicBezTo>
                  <a:pt x="595" y="60"/>
                  <a:pt x="600" y="14"/>
                  <a:pt x="630" y="5"/>
                </a:cubicBezTo>
                <a:lnTo>
                  <a:pt x="630" y="5"/>
                </a:lnTo>
                <a:cubicBezTo>
                  <a:pt x="659" y="0"/>
                  <a:pt x="690" y="34"/>
                  <a:pt x="720" y="49"/>
                </a:cubicBezTo>
                <a:lnTo>
                  <a:pt x="720" y="49"/>
                </a:lnTo>
                <a:cubicBezTo>
                  <a:pt x="831" y="112"/>
                  <a:pt x="939" y="177"/>
                  <a:pt x="1051" y="239"/>
                </a:cubicBezTo>
                <a:lnTo>
                  <a:pt x="1051" y="239"/>
                </a:lnTo>
                <a:cubicBezTo>
                  <a:pt x="1082" y="253"/>
                  <a:pt x="1082" y="267"/>
                  <a:pt x="1067" y="294"/>
                </a:cubicBezTo>
                <a:lnTo>
                  <a:pt x="1067" y="294"/>
                </a:lnTo>
                <a:cubicBezTo>
                  <a:pt x="872" y="639"/>
                  <a:pt x="727" y="1005"/>
                  <a:pt x="639" y="1391"/>
                </a:cubicBezTo>
                <a:lnTo>
                  <a:pt x="639" y="1391"/>
                </a:lnTo>
                <a:cubicBezTo>
                  <a:pt x="586" y="1622"/>
                  <a:pt x="554" y="1855"/>
                  <a:pt x="543" y="2091"/>
                </a:cubicBezTo>
                <a:lnTo>
                  <a:pt x="543" y="2091"/>
                </a:lnTo>
                <a:cubicBezTo>
                  <a:pt x="518" y="2566"/>
                  <a:pt x="579" y="3028"/>
                  <a:pt x="739" y="3477"/>
                </a:cubicBezTo>
                <a:lnTo>
                  <a:pt x="739" y="3477"/>
                </a:lnTo>
                <a:cubicBezTo>
                  <a:pt x="848" y="3779"/>
                  <a:pt x="997" y="4047"/>
                  <a:pt x="1241" y="4259"/>
                </a:cubicBezTo>
                <a:lnTo>
                  <a:pt x="1241" y="4259"/>
                </a:lnTo>
                <a:cubicBezTo>
                  <a:pt x="1428" y="4421"/>
                  <a:pt x="1644" y="4547"/>
                  <a:pt x="1868" y="4650"/>
                </a:cubicBezTo>
                <a:lnTo>
                  <a:pt x="1868" y="4650"/>
                </a:lnTo>
                <a:cubicBezTo>
                  <a:pt x="2211" y="4808"/>
                  <a:pt x="2569" y="4915"/>
                  <a:pt x="2925" y="5032"/>
                </a:cubicBezTo>
                <a:lnTo>
                  <a:pt x="2925" y="5032"/>
                </a:lnTo>
                <a:cubicBezTo>
                  <a:pt x="3276" y="5144"/>
                  <a:pt x="3628" y="5255"/>
                  <a:pt x="3966" y="5399"/>
                </a:cubicBezTo>
                <a:lnTo>
                  <a:pt x="3966" y="5399"/>
                </a:lnTo>
                <a:cubicBezTo>
                  <a:pt x="4320" y="5549"/>
                  <a:pt x="4654" y="5729"/>
                  <a:pt x="4948" y="5977"/>
                </a:cubicBezTo>
                <a:lnTo>
                  <a:pt x="4948" y="5977"/>
                </a:lnTo>
                <a:cubicBezTo>
                  <a:pt x="5398" y="6354"/>
                  <a:pt x="5694" y="6827"/>
                  <a:pt x="5836" y="7394"/>
                </a:cubicBezTo>
                <a:lnTo>
                  <a:pt x="5836" y="7394"/>
                </a:lnTo>
                <a:cubicBezTo>
                  <a:pt x="5921" y="7740"/>
                  <a:pt x="5947" y="8087"/>
                  <a:pt x="5933" y="8440"/>
                </a:cubicBezTo>
                <a:lnTo>
                  <a:pt x="5933" y="8440"/>
                </a:lnTo>
                <a:cubicBezTo>
                  <a:pt x="5909" y="8992"/>
                  <a:pt x="5794" y="9523"/>
                  <a:pt x="5637" y="10050"/>
                </a:cubicBezTo>
                <a:lnTo>
                  <a:pt x="5637" y="10050"/>
                </a:lnTo>
                <a:cubicBezTo>
                  <a:pt x="5624" y="10102"/>
                  <a:pt x="5605" y="10153"/>
                  <a:pt x="5590" y="10206"/>
                </a:cubicBezTo>
                <a:lnTo>
                  <a:pt x="5590" y="10206"/>
                </a:lnTo>
                <a:cubicBezTo>
                  <a:pt x="5585" y="10233"/>
                  <a:pt x="5571" y="10238"/>
                  <a:pt x="5547" y="10230"/>
                </a:cubicBezTo>
                <a:lnTo>
                  <a:pt x="5547" y="10230"/>
                </a:lnTo>
                <a:cubicBezTo>
                  <a:pt x="5401" y="10181"/>
                  <a:pt x="5254" y="10135"/>
                  <a:pt x="5107" y="10089"/>
                </a:cubicBezTo>
                <a:lnTo>
                  <a:pt x="5107" y="10089"/>
                </a:lnTo>
                <a:cubicBezTo>
                  <a:pt x="5075" y="10080"/>
                  <a:pt x="5080" y="10064"/>
                  <a:pt x="5089" y="10045"/>
                </a:cubicBezTo>
                <a:lnTo>
                  <a:pt x="5089" y="10045"/>
                </a:lnTo>
                <a:cubicBezTo>
                  <a:pt x="5184" y="9746"/>
                  <a:pt x="5262" y="9442"/>
                  <a:pt x="5320" y="9136"/>
                </a:cubicBezTo>
                <a:lnTo>
                  <a:pt x="5320" y="9136"/>
                </a:lnTo>
                <a:cubicBezTo>
                  <a:pt x="5357" y="8926"/>
                  <a:pt x="5386" y="8717"/>
                  <a:pt x="5401" y="8508"/>
                </a:cubicBezTo>
                <a:lnTo>
                  <a:pt x="5401" y="8508"/>
                </a:lnTo>
                <a:cubicBezTo>
                  <a:pt x="5403" y="8426"/>
                  <a:pt x="5406" y="8345"/>
                  <a:pt x="5406" y="8241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281;p31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58" name="Google Shape;282;p31"/>
          <p:cNvGrpSpPr/>
          <p:nvPr/>
        </p:nvGrpSpPr>
        <p:grpSpPr>
          <a:xfrm>
            <a:off x="-799920" y="-366480"/>
            <a:ext cx="11786760" cy="7598880"/>
            <a:chOff x="-799920" y="-366480"/>
            <a:chExt cx="11786760" cy="7598880"/>
          </a:xfrm>
        </p:grpSpPr>
        <p:sp>
          <p:nvSpPr>
            <p:cNvPr id="159" name="Google Shape;283;p31"/>
            <p:cNvSpPr/>
            <p:nvPr/>
          </p:nvSpPr>
          <p:spPr>
            <a:xfrm rot="13500000" flipH="1">
              <a:off x="7662600" y="2531160"/>
              <a:ext cx="1946880" cy="4701240"/>
            </a:xfrm>
            <a:custGeom>
              <a:avLst/>
              <a:gdLst>
                <a:gd name="textAreaLeft" fmla="*/ 360 w 1946880"/>
                <a:gd name="textAreaRight" fmla="*/ 194760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60" name="Google Shape;284;p31"/>
            <p:cNvSpPr/>
            <p:nvPr/>
          </p:nvSpPr>
          <p:spPr>
            <a:xfrm rot="6078000">
              <a:off x="145800" y="-79848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61" name="Google Shape;285;p31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62" name="Google Shape;286;p31"/>
          <p:cNvGrpSpPr/>
          <p:nvPr/>
        </p:nvGrpSpPr>
        <p:grpSpPr>
          <a:xfrm>
            <a:off x="401400" y="-1703520"/>
            <a:ext cx="10254600" cy="8656200"/>
            <a:chOff x="401400" y="-1703520"/>
            <a:chExt cx="10254600" cy="8656200"/>
          </a:xfrm>
        </p:grpSpPr>
        <p:sp>
          <p:nvSpPr>
            <p:cNvPr id="163" name="Google Shape;287;p31"/>
            <p:cNvSpPr/>
            <p:nvPr/>
          </p:nvSpPr>
          <p:spPr>
            <a:xfrm rot="4347600">
              <a:off x="1185840" y="36914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4" name="Google Shape;288;p31"/>
            <p:cNvSpPr/>
            <p:nvPr/>
          </p:nvSpPr>
          <p:spPr>
            <a:xfrm rot="554400">
              <a:off x="8106840" y="-15404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35;p5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66" name="Google Shape;36;p5"/>
          <p:cNvGrpSpPr/>
          <p:nvPr/>
        </p:nvGrpSpPr>
        <p:grpSpPr>
          <a:xfrm>
            <a:off x="-595800" y="-1131840"/>
            <a:ext cx="11442600" cy="7695720"/>
            <a:chOff x="-595800" y="-1131840"/>
            <a:chExt cx="11442600" cy="7695720"/>
          </a:xfrm>
        </p:grpSpPr>
        <p:sp>
          <p:nvSpPr>
            <p:cNvPr id="167" name="Google Shape;37;p5"/>
            <p:cNvSpPr/>
            <p:nvPr/>
          </p:nvSpPr>
          <p:spPr>
            <a:xfrm rot="21246000">
              <a:off x="-411840" y="277776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8" name="Google Shape;38;p5"/>
            <p:cNvSpPr/>
            <p:nvPr/>
          </p:nvSpPr>
          <p:spPr>
            <a:xfrm rot="20700000">
              <a:off x="8324280" y="-959760"/>
              <a:ext cx="1946880" cy="4701240"/>
            </a:xfrm>
            <a:custGeom>
              <a:avLst/>
              <a:gdLst>
                <a:gd name="textAreaLeft" fmla="*/ 0 w 1946880"/>
                <a:gd name="textAreaRight" fmla="*/ 194724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69" name="Google Shape;39;p5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46;p6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75" name="Google Shape;47;p6"/>
          <p:cNvGrpSpPr/>
          <p:nvPr/>
        </p:nvGrpSpPr>
        <p:grpSpPr>
          <a:xfrm>
            <a:off x="5214960" y="-635040"/>
            <a:ext cx="4984200" cy="7329240"/>
            <a:chOff x="5214960" y="-635040"/>
            <a:chExt cx="4984200" cy="7329240"/>
          </a:xfrm>
        </p:grpSpPr>
        <p:sp>
          <p:nvSpPr>
            <p:cNvPr id="176" name="Google Shape;48;p6"/>
            <p:cNvSpPr/>
            <p:nvPr/>
          </p:nvSpPr>
          <p:spPr>
            <a:xfrm rot="17052000" flipH="1">
              <a:off x="7079040" y="-987840"/>
              <a:ext cx="2141280" cy="3685680"/>
            </a:xfrm>
            <a:custGeom>
              <a:avLst/>
              <a:gdLst>
                <a:gd name="textAreaLeft" fmla="*/ 360 w 2141280"/>
                <a:gd name="textAreaRight" fmla="*/ 214200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7" name="Google Shape;49;p6"/>
            <p:cNvSpPr/>
            <p:nvPr/>
          </p:nvSpPr>
          <p:spPr>
            <a:xfrm rot="16693800" flipH="1">
              <a:off x="5878080" y="3654720"/>
              <a:ext cx="2296800" cy="3328560"/>
            </a:xfrm>
            <a:custGeom>
              <a:avLst/>
              <a:gdLst>
                <a:gd name="textAreaLeft" fmla="*/ 360 w 2296800"/>
                <a:gd name="textAreaRight" fmla="*/ 229752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78" name="Google Shape;50;p6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53;p7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82" name="Google Shape;54;p7"/>
          <p:cNvSpPr/>
          <p:nvPr/>
        </p:nvSpPr>
        <p:spPr>
          <a:xfrm rot="10178400">
            <a:off x="-128520" y="2761200"/>
            <a:ext cx="2141280" cy="3685680"/>
          </a:xfrm>
          <a:custGeom>
            <a:avLst/>
            <a:gdLst>
              <a:gd name="textAreaLeft" fmla="*/ 0 w 2141280"/>
              <a:gd name="textAreaRight" fmla="*/ 2141640 w 2141280"/>
              <a:gd name="textAreaTop" fmla="*/ 0 h 3685680"/>
              <a:gd name="textAreaBottom" fmla="*/ 3686040 h 3685680"/>
            </a:gdLst>
            <a:ahLst/>
            <a:cxnLst/>
            <a:rect l="textAreaLeft" t="textAreaTop" r="textAreaRight" b="textAreaBottom"/>
            <a:pathLst>
              <a:path w="5948" h="10239">
                <a:moveTo>
                  <a:pt x="5406" y="8241"/>
                </a:moveTo>
                <a:lnTo>
                  <a:pt x="5406" y="8241"/>
                </a:lnTo>
                <a:cubicBezTo>
                  <a:pt x="5408" y="7905"/>
                  <a:pt x="5360" y="7555"/>
                  <a:pt x="5227" y="7220"/>
                </a:cubicBezTo>
                <a:lnTo>
                  <a:pt x="5227" y="7220"/>
                </a:lnTo>
                <a:cubicBezTo>
                  <a:pt x="5067" y="6818"/>
                  <a:pt x="4798" y="6504"/>
                  <a:pt x="4447" y="6256"/>
                </a:cubicBezTo>
                <a:lnTo>
                  <a:pt x="4447" y="6256"/>
                </a:lnTo>
                <a:cubicBezTo>
                  <a:pt x="4157" y="6050"/>
                  <a:pt x="3835" y="5906"/>
                  <a:pt x="3504" y="5782"/>
                </a:cubicBezTo>
                <a:lnTo>
                  <a:pt x="3504" y="5782"/>
                </a:lnTo>
                <a:cubicBezTo>
                  <a:pt x="3099" y="5630"/>
                  <a:pt x="2683" y="5513"/>
                  <a:pt x="2274" y="5375"/>
                </a:cubicBezTo>
                <a:lnTo>
                  <a:pt x="2274" y="5375"/>
                </a:lnTo>
                <a:cubicBezTo>
                  <a:pt x="1960" y="5266"/>
                  <a:pt x="1651" y="5146"/>
                  <a:pt x="1364" y="4983"/>
                </a:cubicBezTo>
                <a:lnTo>
                  <a:pt x="1364" y="4983"/>
                </a:lnTo>
                <a:cubicBezTo>
                  <a:pt x="1002" y="4783"/>
                  <a:pt x="698" y="4522"/>
                  <a:pt x="481" y="4166"/>
                </a:cubicBezTo>
                <a:lnTo>
                  <a:pt x="481" y="4166"/>
                </a:lnTo>
                <a:cubicBezTo>
                  <a:pt x="313" y="3884"/>
                  <a:pt x="201" y="3580"/>
                  <a:pt x="124" y="3262"/>
                </a:cubicBezTo>
                <a:lnTo>
                  <a:pt x="124" y="3262"/>
                </a:lnTo>
                <a:cubicBezTo>
                  <a:pt x="39" y="2909"/>
                  <a:pt x="0" y="2551"/>
                  <a:pt x="12" y="2186"/>
                </a:cubicBezTo>
                <a:lnTo>
                  <a:pt x="12" y="2186"/>
                </a:lnTo>
                <a:cubicBezTo>
                  <a:pt x="27" y="1440"/>
                  <a:pt x="223" y="742"/>
                  <a:pt x="579" y="87"/>
                </a:cubicBezTo>
                <a:lnTo>
                  <a:pt x="579" y="87"/>
                </a:lnTo>
                <a:cubicBezTo>
                  <a:pt x="595" y="60"/>
                  <a:pt x="600" y="14"/>
                  <a:pt x="630" y="5"/>
                </a:cubicBezTo>
                <a:lnTo>
                  <a:pt x="630" y="5"/>
                </a:lnTo>
                <a:cubicBezTo>
                  <a:pt x="659" y="0"/>
                  <a:pt x="690" y="34"/>
                  <a:pt x="720" y="49"/>
                </a:cubicBezTo>
                <a:lnTo>
                  <a:pt x="720" y="49"/>
                </a:lnTo>
                <a:cubicBezTo>
                  <a:pt x="831" y="112"/>
                  <a:pt x="939" y="177"/>
                  <a:pt x="1051" y="239"/>
                </a:cubicBezTo>
                <a:lnTo>
                  <a:pt x="1051" y="239"/>
                </a:lnTo>
                <a:cubicBezTo>
                  <a:pt x="1082" y="253"/>
                  <a:pt x="1082" y="267"/>
                  <a:pt x="1067" y="294"/>
                </a:cubicBezTo>
                <a:lnTo>
                  <a:pt x="1067" y="294"/>
                </a:lnTo>
                <a:cubicBezTo>
                  <a:pt x="872" y="639"/>
                  <a:pt x="727" y="1005"/>
                  <a:pt x="639" y="1391"/>
                </a:cubicBezTo>
                <a:lnTo>
                  <a:pt x="639" y="1391"/>
                </a:lnTo>
                <a:cubicBezTo>
                  <a:pt x="586" y="1622"/>
                  <a:pt x="554" y="1855"/>
                  <a:pt x="543" y="2091"/>
                </a:cubicBezTo>
                <a:lnTo>
                  <a:pt x="543" y="2091"/>
                </a:lnTo>
                <a:cubicBezTo>
                  <a:pt x="518" y="2566"/>
                  <a:pt x="579" y="3028"/>
                  <a:pt x="739" y="3477"/>
                </a:cubicBezTo>
                <a:lnTo>
                  <a:pt x="739" y="3477"/>
                </a:lnTo>
                <a:cubicBezTo>
                  <a:pt x="848" y="3779"/>
                  <a:pt x="997" y="4047"/>
                  <a:pt x="1241" y="4259"/>
                </a:cubicBezTo>
                <a:lnTo>
                  <a:pt x="1241" y="4259"/>
                </a:lnTo>
                <a:cubicBezTo>
                  <a:pt x="1428" y="4421"/>
                  <a:pt x="1644" y="4547"/>
                  <a:pt x="1868" y="4650"/>
                </a:cubicBezTo>
                <a:lnTo>
                  <a:pt x="1868" y="4650"/>
                </a:lnTo>
                <a:cubicBezTo>
                  <a:pt x="2211" y="4808"/>
                  <a:pt x="2569" y="4915"/>
                  <a:pt x="2925" y="5032"/>
                </a:cubicBezTo>
                <a:lnTo>
                  <a:pt x="2925" y="5032"/>
                </a:lnTo>
                <a:cubicBezTo>
                  <a:pt x="3276" y="5144"/>
                  <a:pt x="3628" y="5255"/>
                  <a:pt x="3966" y="5399"/>
                </a:cubicBezTo>
                <a:lnTo>
                  <a:pt x="3966" y="5399"/>
                </a:lnTo>
                <a:cubicBezTo>
                  <a:pt x="4320" y="5549"/>
                  <a:pt x="4654" y="5729"/>
                  <a:pt x="4948" y="5977"/>
                </a:cubicBezTo>
                <a:lnTo>
                  <a:pt x="4948" y="5977"/>
                </a:lnTo>
                <a:cubicBezTo>
                  <a:pt x="5398" y="6354"/>
                  <a:pt x="5694" y="6827"/>
                  <a:pt x="5836" y="7394"/>
                </a:cubicBezTo>
                <a:lnTo>
                  <a:pt x="5836" y="7394"/>
                </a:lnTo>
                <a:cubicBezTo>
                  <a:pt x="5921" y="7740"/>
                  <a:pt x="5947" y="8087"/>
                  <a:pt x="5933" y="8440"/>
                </a:cubicBezTo>
                <a:lnTo>
                  <a:pt x="5933" y="8440"/>
                </a:lnTo>
                <a:cubicBezTo>
                  <a:pt x="5909" y="8992"/>
                  <a:pt x="5794" y="9523"/>
                  <a:pt x="5637" y="10050"/>
                </a:cubicBezTo>
                <a:lnTo>
                  <a:pt x="5637" y="10050"/>
                </a:lnTo>
                <a:cubicBezTo>
                  <a:pt x="5624" y="10102"/>
                  <a:pt x="5605" y="10153"/>
                  <a:pt x="5590" y="10206"/>
                </a:cubicBezTo>
                <a:lnTo>
                  <a:pt x="5590" y="10206"/>
                </a:lnTo>
                <a:cubicBezTo>
                  <a:pt x="5585" y="10233"/>
                  <a:pt x="5571" y="10238"/>
                  <a:pt x="5547" y="10230"/>
                </a:cubicBezTo>
                <a:lnTo>
                  <a:pt x="5547" y="10230"/>
                </a:lnTo>
                <a:cubicBezTo>
                  <a:pt x="5401" y="10181"/>
                  <a:pt x="5254" y="10135"/>
                  <a:pt x="5107" y="10089"/>
                </a:cubicBezTo>
                <a:lnTo>
                  <a:pt x="5107" y="10089"/>
                </a:lnTo>
                <a:cubicBezTo>
                  <a:pt x="5075" y="10080"/>
                  <a:pt x="5080" y="10064"/>
                  <a:pt x="5089" y="10045"/>
                </a:cubicBezTo>
                <a:lnTo>
                  <a:pt x="5089" y="10045"/>
                </a:lnTo>
                <a:cubicBezTo>
                  <a:pt x="5184" y="9746"/>
                  <a:pt x="5262" y="9442"/>
                  <a:pt x="5320" y="9136"/>
                </a:cubicBezTo>
                <a:lnTo>
                  <a:pt x="5320" y="9136"/>
                </a:lnTo>
                <a:cubicBezTo>
                  <a:pt x="5357" y="8926"/>
                  <a:pt x="5386" y="8717"/>
                  <a:pt x="5401" y="8508"/>
                </a:cubicBezTo>
                <a:lnTo>
                  <a:pt x="5401" y="8508"/>
                </a:lnTo>
                <a:cubicBezTo>
                  <a:pt x="5403" y="8426"/>
                  <a:pt x="5406" y="8345"/>
                  <a:pt x="5406" y="8241"/>
                </a:cubicBezTo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83" name="Google Shape;55;p7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104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5" name="Google Shape;58;p7"/>
          <p:cNvSpPr/>
          <p:nvPr/>
        </p:nvSpPr>
        <p:spPr>
          <a:xfrm rot="17719200">
            <a:off x="8559360" y="-570240"/>
            <a:ext cx="2296800" cy="3328560"/>
          </a:xfrm>
          <a:custGeom>
            <a:avLst/>
            <a:gdLst>
              <a:gd name="textAreaLeft" fmla="*/ 0 w 2296800"/>
              <a:gd name="textAreaRight" fmla="*/ 2297160 w 2296800"/>
              <a:gd name="textAreaTop" fmla="*/ 0 h 3328560"/>
              <a:gd name="textAreaBottom" fmla="*/ 3328920 h 3328560"/>
            </a:gdLst>
            <a:ahLst/>
            <a:cxnLst/>
            <a:rect l="textAreaLeft" t="textAreaTop" r="textAreaRight" b="textAreaBottom"/>
            <a:pathLst>
              <a:path w="6383" h="9247">
                <a:moveTo>
                  <a:pt x="3" y="5119"/>
                </a:moveTo>
                <a:lnTo>
                  <a:pt x="3" y="5119"/>
                </a:lnTo>
                <a:cubicBezTo>
                  <a:pt x="0" y="4662"/>
                  <a:pt x="86" y="4224"/>
                  <a:pt x="244" y="3802"/>
                </a:cubicBezTo>
                <a:lnTo>
                  <a:pt x="244" y="3802"/>
                </a:lnTo>
                <a:cubicBezTo>
                  <a:pt x="366" y="3474"/>
                  <a:pt x="526" y="3167"/>
                  <a:pt x="713" y="2871"/>
                </a:cubicBezTo>
                <a:lnTo>
                  <a:pt x="713" y="2871"/>
                </a:lnTo>
                <a:cubicBezTo>
                  <a:pt x="852" y="2656"/>
                  <a:pt x="1005" y="2455"/>
                  <a:pt x="1165" y="2257"/>
                </a:cubicBezTo>
                <a:lnTo>
                  <a:pt x="1165" y="2257"/>
                </a:lnTo>
                <a:cubicBezTo>
                  <a:pt x="1350" y="2031"/>
                  <a:pt x="1553" y="1822"/>
                  <a:pt x="1764" y="1621"/>
                </a:cubicBezTo>
                <a:lnTo>
                  <a:pt x="1764" y="1621"/>
                </a:lnTo>
                <a:cubicBezTo>
                  <a:pt x="2094" y="1312"/>
                  <a:pt x="2452" y="1032"/>
                  <a:pt x="2846" y="804"/>
                </a:cubicBezTo>
                <a:lnTo>
                  <a:pt x="2846" y="804"/>
                </a:lnTo>
                <a:cubicBezTo>
                  <a:pt x="3163" y="616"/>
                  <a:pt x="3500" y="461"/>
                  <a:pt x="3850" y="339"/>
                </a:cubicBezTo>
                <a:lnTo>
                  <a:pt x="3850" y="339"/>
                </a:lnTo>
                <a:cubicBezTo>
                  <a:pt x="4135" y="239"/>
                  <a:pt x="4429" y="163"/>
                  <a:pt x="4725" y="106"/>
                </a:cubicBezTo>
                <a:lnTo>
                  <a:pt x="4725" y="106"/>
                </a:lnTo>
                <a:cubicBezTo>
                  <a:pt x="4885" y="76"/>
                  <a:pt x="5048" y="54"/>
                  <a:pt x="5210" y="38"/>
                </a:cubicBezTo>
                <a:lnTo>
                  <a:pt x="5210" y="38"/>
                </a:lnTo>
                <a:cubicBezTo>
                  <a:pt x="5404" y="18"/>
                  <a:pt x="5599" y="8"/>
                  <a:pt x="5798" y="3"/>
                </a:cubicBezTo>
                <a:lnTo>
                  <a:pt x="5798" y="3"/>
                </a:lnTo>
                <a:cubicBezTo>
                  <a:pt x="5925" y="0"/>
                  <a:pt x="6056" y="8"/>
                  <a:pt x="6186" y="8"/>
                </a:cubicBezTo>
                <a:lnTo>
                  <a:pt x="6186" y="8"/>
                </a:lnTo>
                <a:cubicBezTo>
                  <a:pt x="6241" y="8"/>
                  <a:pt x="6297" y="8"/>
                  <a:pt x="6351" y="18"/>
                </a:cubicBezTo>
                <a:lnTo>
                  <a:pt x="6351" y="18"/>
                </a:lnTo>
                <a:cubicBezTo>
                  <a:pt x="6375" y="25"/>
                  <a:pt x="6382" y="35"/>
                  <a:pt x="6379" y="57"/>
                </a:cubicBezTo>
                <a:lnTo>
                  <a:pt x="6379" y="57"/>
                </a:lnTo>
                <a:cubicBezTo>
                  <a:pt x="6365" y="159"/>
                  <a:pt x="6363" y="261"/>
                  <a:pt x="6354" y="363"/>
                </a:cubicBezTo>
                <a:lnTo>
                  <a:pt x="6354" y="363"/>
                </a:lnTo>
                <a:cubicBezTo>
                  <a:pt x="6348" y="415"/>
                  <a:pt x="6351" y="470"/>
                  <a:pt x="6341" y="521"/>
                </a:cubicBezTo>
                <a:lnTo>
                  <a:pt x="6341" y="521"/>
                </a:lnTo>
                <a:cubicBezTo>
                  <a:pt x="6336" y="538"/>
                  <a:pt x="6329" y="543"/>
                  <a:pt x="6314" y="543"/>
                </a:cubicBezTo>
                <a:lnTo>
                  <a:pt x="6314" y="543"/>
                </a:lnTo>
                <a:cubicBezTo>
                  <a:pt x="6229" y="538"/>
                  <a:pt x="6142" y="535"/>
                  <a:pt x="6059" y="529"/>
                </a:cubicBezTo>
                <a:lnTo>
                  <a:pt x="6059" y="529"/>
                </a:lnTo>
                <a:cubicBezTo>
                  <a:pt x="6047" y="529"/>
                  <a:pt x="6039" y="526"/>
                  <a:pt x="6032" y="526"/>
                </a:cubicBezTo>
                <a:lnTo>
                  <a:pt x="6032" y="526"/>
                </a:lnTo>
                <a:cubicBezTo>
                  <a:pt x="5760" y="524"/>
                  <a:pt x="5494" y="538"/>
                  <a:pt x="5225" y="565"/>
                </a:cubicBezTo>
                <a:lnTo>
                  <a:pt x="5225" y="565"/>
                </a:lnTo>
                <a:cubicBezTo>
                  <a:pt x="4811" y="611"/>
                  <a:pt x="4412" y="701"/>
                  <a:pt x="4021" y="837"/>
                </a:cubicBezTo>
                <a:lnTo>
                  <a:pt x="4021" y="837"/>
                </a:lnTo>
                <a:cubicBezTo>
                  <a:pt x="3717" y="942"/>
                  <a:pt x="3424" y="1076"/>
                  <a:pt x="3145" y="1239"/>
                </a:cubicBezTo>
                <a:lnTo>
                  <a:pt x="3145" y="1239"/>
                </a:lnTo>
                <a:cubicBezTo>
                  <a:pt x="2929" y="1363"/>
                  <a:pt x="2727" y="1502"/>
                  <a:pt x="2530" y="1654"/>
                </a:cubicBezTo>
                <a:lnTo>
                  <a:pt x="2530" y="1654"/>
                </a:lnTo>
                <a:cubicBezTo>
                  <a:pt x="2422" y="1738"/>
                  <a:pt x="2319" y="1827"/>
                  <a:pt x="2218" y="1920"/>
                </a:cubicBezTo>
                <a:lnTo>
                  <a:pt x="2218" y="1920"/>
                </a:lnTo>
                <a:cubicBezTo>
                  <a:pt x="2112" y="2017"/>
                  <a:pt x="2007" y="2115"/>
                  <a:pt x="1909" y="2219"/>
                </a:cubicBezTo>
                <a:lnTo>
                  <a:pt x="1909" y="2219"/>
                </a:lnTo>
                <a:cubicBezTo>
                  <a:pt x="1591" y="2547"/>
                  <a:pt x="1306" y="2900"/>
                  <a:pt x="1073" y="3291"/>
                </a:cubicBezTo>
                <a:lnTo>
                  <a:pt x="1073" y="3291"/>
                </a:lnTo>
                <a:cubicBezTo>
                  <a:pt x="915" y="3554"/>
                  <a:pt x="784" y="3829"/>
                  <a:pt x="692" y="4120"/>
                </a:cubicBezTo>
                <a:lnTo>
                  <a:pt x="692" y="4120"/>
                </a:lnTo>
                <a:cubicBezTo>
                  <a:pt x="627" y="4312"/>
                  <a:pt x="581" y="4509"/>
                  <a:pt x="557" y="4711"/>
                </a:cubicBezTo>
                <a:lnTo>
                  <a:pt x="557" y="4711"/>
                </a:lnTo>
                <a:cubicBezTo>
                  <a:pt x="540" y="4827"/>
                  <a:pt x="535" y="4944"/>
                  <a:pt x="531" y="5061"/>
                </a:cubicBezTo>
                <a:lnTo>
                  <a:pt x="531" y="5061"/>
                </a:lnTo>
                <a:cubicBezTo>
                  <a:pt x="518" y="5491"/>
                  <a:pt x="606" y="5897"/>
                  <a:pt x="765" y="6294"/>
                </a:cubicBezTo>
                <a:lnTo>
                  <a:pt x="765" y="6294"/>
                </a:lnTo>
                <a:cubicBezTo>
                  <a:pt x="890" y="6603"/>
                  <a:pt x="1061" y="6885"/>
                  <a:pt x="1273" y="7150"/>
                </a:cubicBezTo>
                <a:lnTo>
                  <a:pt x="1273" y="7150"/>
                </a:lnTo>
                <a:cubicBezTo>
                  <a:pt x="1392" y="7301"/>
                  <a:pt x="1526" y="7440"/>
                  <a:pt x="1667" y="7573"/>
                </a:cubicBezTo>
                <a:lnTo>
                  <a:pt x="1667" y="7573"/>
                </a:lnTo>
                <a:cubicBezTo>
                  <a:pt x="1868" y="7760"/>
                  <a:pt x="2088" y="7921"/>
                  <a:pt x="2321" y="8064"/>
                </a:cubicBezTo>
                <a:lnTo>
                  <a:pt x="2321" y="8064"/>
                </a:lnTo>
                <a:cubicBezTo>
                  <a:pt x="2634" y="8254"/>
                  <a:pt x="2965" y="8402"/>
                  <a:pt x="3313" y="8510"/>
                </a:cubicBezTo>
                <a:lnTo>
                  <a:pt x="3313" y="8510"/>
                </a:lnTo>
                <a:cubicBezTo>
                  <a:pt x="3525" y="8575"/>
                  <a:pt x="3739" y="8624"/>
                  <a:pt x="3959" y="8660"/>
                </a:cubicBezTo>
                <a:lnTo>
                  <a:pt x="3959" y="8660"/>
                </a:lnTo>
                <a:cubicBezTo>
                  <a:pt x="4113" y="8682"/>
                  <a:pt x="4266" y="8700"/>
                  <a:pt x="4420" y="8709"/>
                </a:cubicBezTo>
                <a:lnTo>
                  <a:pt x="4420" y="8709"/>
                </a:lnTo>
                <a:cubicBezTo>
                  <a:pt x="4486" y="8714"/>
                  <a:pt x="4551" y="8714"/>
                  <a:pt x="4616" y="8714"/>
                </a:cubicBezTo>
                <a:lnTo>
                  <a:pt x="4616" y="8714"/>
                </a:lnTo>
                <a:cubicBezTo>
                  <a:pt x="4643" y="8716"/>
                  <a:pt x="4654" y="8721"/>
                  <a:pt x="4654" y="8752"/>
                </a:cubicBezTo>
                <a:lnTo>
                  <a:pt x="4654" y="8752"/>
                </a:lnTo>
                <a:cubicBezTo>
                  <a:pt x="4651" y="8904"/>
                  <a:pt x="4651" y="9056"/>
                  <a:pt x="4654" y="9208"/>
                </a:cubicBezTo>
                <a:lnTo>
                  <a:pt x="4654" y="9208"/>
                </a:lnTo>
                <a:cubicBezTo>
                  <a:pt x="4654" y="9235"/>
                  <a:pt x="4646" y="9246"/>
                  <a:pt x="4616" y="9246"/>
                </a:cubicBezTo>
                <a:lnTo>
                  <a:pt x="4616" y="9246"/>
                </a:lnTo>
                <a:cubicBezTo>
                  <a:pt x="4459" y="9241"/>
                  <a:pt x="4301" y="9229"/>
                  <a:pt x="4144" y="9213"/>
                </a:cubicBezTo>
                <a:lnTo>
                  <a:pt x="4144" y="9213"/>
                </a:lnTo>
                <a:cubicBezTo>
                  <a:pt x="3913" y="9192"/>
                  <a:pt x="3685" y="9151"/>
                  <a:pt x="3459" y="9096"/>
                </a:cubicBezTo>
                <a:lnTo>
                  <a:pt x="3459" y="9096"/>
                </a:lnTo>
                <a:cubicBezTo>
                  <a:pt x="3231" y="9042"/>
                  <a:pt x="3009" y="8969"/>
                  <a:pt x="2791" y="8882"/>
                </a:cubicBezTo>
                <a:lnTo>
                  <a:pt x="2791" y="8882"/>
                </a:lnTo>
                <a:cubicBezTo>
                  <a:pt x="2462" y="8752"/>
                  <a:pt x="2150" y="8592"/>
                  <a:pt x="1857" y="8393"/>
                </a:cubicBezTo>
                <a:lnTo>
                  <a:pt x="1857" y="8393"/>
                </a:lnTo>
                <a:cubicBezTo>
                  <a:pt x="1694" y="8281"/>
                  <a:pt x="1537" y="8162"/>
                  <a:pt x="1387" y="8030"/>
                </a:cubicBezTo>
                <a:lnTo>
                  <a:pt x="1387" y="8030"/>
                </a:lnTo>
                <a:cubicBezTo>
                  <a:pt x="1297" y="7948"/>
                  <a:pt x="1211" y="7869"/>
                  <a:pt x="1127" y="7782"/>
                </a:cubicBezTo>
                <a:lnTo>
                  <a:pt x="1127" y="7782"/>
                </a:lnTo>
                <a:cubicBezTo>
                  <a:pt x="978" y="7624"/>
                  <a:pt x="837" y="7459"/>
                  <a:pt x="711" y="7279"/>
                </a:cubicBezTo>
                <a:lnTo>
                  <a:pt x="711" y="7279"/>
                </a:lnTo>
                <a:cubicBezTo>
                  <a:pt x="584" y="7098"/>
                  <a:pt x="467" y="6907"/>
                  <a:pt x="372" y="6704"/>
                </a:cubicBezTo>
                <a:lnTo>
                  <a:pt x="372" y="6704"/>
                </a:lnTo>
                <a:cubicBezTo>
                  <a:pt x="234" y="6422"/>
                  <a:pt x="132" y="6126"/>
                  <a:pt x="71" y="5817"/>
                </a:cubicBezTo>
                <a:lnTo>
                  <a:pt x="71" y="5817"/>
                </a:lnTo>
                <a:cubicBezTo>
                  <a:pt x="40" y="5661"/>
                  <a:pt x="18" y="5506"/>
                  <a:pt x="10" y="5352"/>
                </a:cubicBezTo>
                <a:lnTo>
                  <a:pt x="10" y="5352"/>
                </a:lnTo>
                <a:cubicBezTo>
                  <a:pt x="5" y="5273"/>
                  <a:pt x="8" y="5194"/>
                  <a:pt x="3" y="5119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60;p8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87" name="Google Shape;61;p8"/>
          <p:cNvGrpSpPr/>
          <p:nvPr/>
        </p:nvGrpSpPr>
        <p:grpSpPr>
          <a:xfrm>
            <a:off x="-721800" y="-950760"/>
            <a:ext cx="11967480" cy="7123320"/>
            <a:chOff x="-721800" y="-950760"/>
            <a:chExt cx="11967480" cy="7123320"/>
          </a:xfrm>
        </p:grpSpPr>
        <p:sp>
          <p:nvSpPr>
            <p:cNvPr id="188" name="Google Shape;62;p8"/>
            <p:cNvSpPr/>
            <p:nvPr/>
          </p:nvSpPr>
          <p:spPr>
            <a:xfrm rot="4036800">
              <a:off x="8118360" y="28058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9" name="Google Shape;63;p8"/>
            <p:cNvSpPr/>
            <p:nvPr/>
          </p:nvSpPr>
          <p:spPr>
            <a:xfrm rot="4548000">
              <a:off x="256320" y="-130356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90" name="Google Shape;64;p8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190960" y="1733040"/>
            <a:ext cx="4761720" cy="1676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67;p9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93" name="Google Shape;68;p9"/>
          <p:cNvGrpSpPr/>
          <p:nvPr/>
        </p:nvGrpSpPr>
        <p:grpSpPr>
          <a:xfrm>
            <a:off x="-1322280" y="-1735200"/>
            <a:ext cx="12290760" cy="8442720"/>
            <a:chOff x="-1322280" y="-1735200"/>
            <a:chExt cx="12290760" cy="8442720"/>
          </a:xfrm>
        </p:grpSpPr>
        <p:sp>
          <p:nvSpPr>
            <p:cNvPr id="194" name="Google Shape;69;p9"/>
            <p:cNvSpPr/>
            <p:nvPr/>
          </p:nvSpPr>
          <p:spPr>
            <a:xfrm rot="14596200" flipH="1">
              <a:off x="7457400" y="2429640"/>
              <a:ext cx="1946880" cy="4701600"/>
            </a:xfrm>
            <a:custGeom>
              <a:avLst/>
              <a:gdLst>
                <a:gd name="textAreaLeft" fmla="*/ 360 w 1946880"/>
                <a:gd name="textAreaRight" fmla="*/ 1947600 w 1946880"/>
                <a:gd name="textAreaTop" fmla="*/ 0 h 4701600"/>
                <a:gd name="textAreaBottom" fmla="*/ 4701960 h 470160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95" name="Google Shape;70;p9"/>
            <p:cNvSpPr/>
            <p:nvPr/>
          </p:nvSpPr>
          <p:spPr>
            <a:xfrm rot="12249000">
              <a:off x="-741600" y="-14108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6" name="Google Shape;71;p9"/>
            <p:cNvSpPr/>
            <p:nvPr/>
          </p:nvSpPr>
          <p:spPr>
            <a:xfrm rot="20017200">
              <a:off x="-260640" y="241524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97" name="Google Shape;72;p9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736280" y="1240560"/>
            <a:ext cx="5671440" cy="1161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0" y="-13680"/>
            <a:ext cx="9143640" cy="515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1" name="PlaceHolder 2"/>
          <p:cNvSpPr>
            <a:spLocks noGrp="1"/>
          </p:cNvSpPr>
          <p:nvPr>
            <p:ph type="title"/>
          </p:nvPr>
        </p:nvSpPr>
        <p:spPr>
          <a:xfrm>
            <a:off x="720000" y="3996360"/>
            <a:ext cx="7703640" cy="590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16760" y="51120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8;p13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6" name="Google Shape;89;p13"/>
          <p:cNvGrpSpPr/>
          <p:nvPr/>
        </p:nvGrpSpPr>
        <p:grpSpPr>
          <a:xfrm>
            <a:off x="-1936440" y="-1503360"/>
            <a:ext cx="7201080" cy="8874360"/>
            <a:chOff x="-1936440" y="-1503360"/>
            <a:chExt cx="7201080" cy="8874360"/>
          </a:xfrm>
        </p:grpSpPr>
        <p:sp>
          <p:nvSpPr>
            <p:cNvPr id="17" name="Google Shape;90;p13"/>
            <p:cNvSpPr/>
            <p:nvPr/>
          </p:nvSpPr>
          <p:spPr>
            <a:xfrm rot="4500000">
              <a:off x="2211480" y="416628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" name="Google Shape;91;p13"/>
            <p:cNvSpPr/>
            <p:nvPr/>
          </p:nvSpPr>
          <p:spPr>
            <a:xfrm rot="1287600">
              <a:off x="-1335960" y="-123912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9" name="Google Shape;92;p13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720000" y="1408320"/>
            <a:ext cx="734400" cy="4471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title"/>
          </p:nvPr>
        </p:nvSpPr>
        <p:spPr>
          <a:xfrm>
            <a:off x="720000" y="3140640"/>
            <a:ext cx="734400" cy="4471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title"/>
          </p:nvPr>
        </p:nvSpPr>
        <p:spPr>
          <a:xfrm>
            <a:off x="3419280" y="1408320"/>
            <a:ext cx="734400" cy="4471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title"/>
          </p:nvPr>
        </p:nvSpPr>
        <p:spPr>
          <a:xfrm>
            <a:off x="3419280" y="3140640"/>
            <a:ext cx="734400" cy="4471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title"/>
          </p:nvPr>
        </p:nvSpPr>
        <p:spPr>
          <a:xfrm>
            <a:off x="6118560" y="1408320"/>
            <a:ext cx="734400" cy="4471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title"/>
          </p:nvPr>
        </p:nvSpPr>
        <p:spPr>
          <a:xfrm>
            <a:off x="6118560" y="3140640"/>
            <a:ext cx="734400" cy="4471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113;p14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28" name="Google Shape;114;p14"/>
          <p:cNvGrpSpPr/>
          <p:nvPr/>
        </p:nvGrpSpPr>
        <p:grpSpPr>
          <a:xfrm>
            <a:off x="-1185840" y="-842400"/>
            <a:ext cx="12131640" cy="5512680"/>
            <a:chOff x="-1185840" y="-842400"/>
            <a:chExt cx="12131640" cy="5512680"/>
          </a:xfrm>
        </p:grpSpPr>
        <p:sp>
          <p:nvSpPr>
            <p:cNvPr id="29" name="Google Shape;115;p14"/>
            <p:cNvSpPr/>
            <p:nvPr/>
          </p:nvSpPr>
          <p:spPr>
            <a:xfrm rot="1207800">
              <a:off x="8235360" y="72828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0" name="Google Shape;116;p14"/>
            <p:cNvSpPr/>
            <p:nvPr/>
          </p:nvSpPr>
          <p:spPr>
            <a:xfrm rot="416400" flipH="1">
              <a:off x="-908640" y="-741960"/>
              <a:ext cx="1946880" cy="4701240"/>
            </a:xfrm>
            <a:custGeom>
              <a:avLst/>
              <a:gdLst>
                <a:gd name="textAreaLeft" fmla="*/ 360 w 1946880"/>
                <a:gd name="textAreaRight" fmla="*/ 1947600 w 1946880"/>
                <a:gd name="textAreaTop" fmla="*/ 0 h 4701240"/>
                <a:gd name="textAreaBottom" fmla="*/ 4701600 h 470124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31" name="Google Shape;117;p14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0;p15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34" name="Google Shape;121;p15"/>
          <p:cNvGrpSpPr/>
          <p:nvPr/>
        </p:nvGrpSpPr>
        <p:grpSpPr>
          <a:xfrm>
            <a:off x="-2377800" y="-1893240"/>
            <a:ext cx="12628080" cy="8234280"/>
            <a:chOff x="-2377800" y="-1893240"/>
            <a:chExt cx="12628080" cy="8234280"/>
          </a:xfrm>
        </p:grpSpPr>
        <p:sp>
          <p:nvSpPr>
            <p:cNvPr id="35" name="Google Shape;122;p15"/>
            <p:cNvSpPr/>
            <p:nvPr/>
          </p:nvSpPr>
          <p:spPr>
            <a:xfrm rot="4548000">
              <a:off x="7130160" y="300780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6" name="Google Shape;123;p15"/>
            <p:cNvSpPr/>
            <p:nvPr/>
          </p:nvSpPr>
          <p:spPr>
            <a:xfrm rot="8655000">
              <a:off x="-1621440" y="-153576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37" name="Google Shape;124;p15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" name="Google Shape;126;p15"/>
          <p:cNvSpPr/>
          <p:nvPr/>
        </p:nvSpPr>
        <p:spPr>
          <a:xfrm rot="8991000" flipH="1">
            <a:off x="7790400" y="-1810800"/>
            <a:ext cx="1946880" cy="470160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600"/>
              <a:gd name="textAreaBottom" fmla="*/ 4701960 h 470160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128;p16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41" name="Google Shape;129;p16"/>
          <p:cNvGrpSpPr/>
          <p:nvPr/>
        </p:nvGrpSpPr>
        <p:grpSpPr>
          <a:xfrm>
            <a:off x="-630360" y="-1795320"/>
            <a:ext cx="11815560" cy="7805160"/>
            <a:chOff x="-630360" y="-1795320"/>
            <a:chExt cx="11815560" cy="7805160"/>
          </a:xfrm>
        </p:grpSpPr>
        <p:sp>
          <p:nvSpPr>
            <p:cNvPr id="42" name="Google Shape;130;p16"/>
            <p:cNvSpPr/>
            <p:nvPr/>
          </p:nvSpPr>
          <p:spPr>
            <a:xfrm rot="21064800">
              <a:off x="-357480" y="218016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3" name="Google Shape;131;p16"/>
            <p:cNvSpPr/>
            <p:nvPr/>
          </p:nvSpPr>
          <p:spPr>
            <a:xfrm rot="17719200">
              <a:off x="8041320" y="-17096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4" name="Google Shape;132;p16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35;p17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7" name="Google Shape;136;p17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8" name="Google Shape;137;p17"/>
          <p:cNvGrpSpPr/>
          <p:nvPr/>
        </p:nvGrpSpPr>
        <p:grpSpPr>
          <a:xfrm>
            <a:off x="-2377800" y="-1893240"/>
            <a:ext cx="12628080" cy="8234280"/>
            <a:chOff x="-2377800" y="-1893240"/>
            <a:chExt cx="12628080" cy="8234280"/>
          </a:xfrm>
        </p:grpSpPr>
        <p:sp>
          <p:nvSpPr>
            <p:cNvPr id="49" name="Google Shape;138;p17"/>
            <p:cNvSpPr/>
            <p:nvPr/>
          </p:nvSpPr>
          <p:spPr>
            <a:xfrm rot="4548000">
              <a:off x="7130160" y="300780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0" name="Google Shape;139;p17"/>
            <p:cNvSpPr/>
            <p:nvPr/>
          </p:nvSpPr>
          <p:spPr>
            <a:xfrm rot="8655000">
              <a:off x="-1621440" y="-153576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539080" y="3100320"/>
            <a:ext cx="5378040" cy="559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143;p18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53" name="Google Shape;144;p18"/>
          <p:cNvGrpSpPr/>
          <p:nvPr/>
        </p:nvGrpSpPr>
        <p:grpSpPr>
          <a:xfrm>
            <a:off x="-1243080" y="-1744200"/>
            <a:ext cx="7246440" cy="7991640"/>
            <a:chOff x="-1243080" y="-1744200"/>
            <a:chExt cx="7246440" cy="7991640"/>
          </a:xfrm>
        </p:grpSpPr>
        <p:sp>
          <p:nvSpPr>
            <p:cNvPr id="54" name="Google Shape;145;p18"/>
            <p:cNvSpPr/>
            <p:nvPr/>
          </p:nvSpPr>
          <p:spPr>
            <a:xfrm rot="15704400">
              <a:off x="3042720" y="-203292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5" name="Google Shape;146;p18"/>
            <p:cNvSpPr/>
            <p:nvPr/>
          </p:nvSpPr>
          <p:spPr>
            <a:xfrm rot="11301600">
              <a:off x="-986400" y="242532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6" name="Google Shape;147;p18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1160" y="836280"/>
            <a:ext cx="3763440" cy="2295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273280" y="533880"/>
            <a:ext cx="2909520" cy="40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914400" y="1133640"/>
            <a:ext cx="7324200" cy="202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400" b="1" strike="noStrike" spc="-1" dirty="0">
                <a:solidFill>
                  <a:schemeClr val="dk1"/>
                </a:solidFill>
                <a:latin typeface="Century" panose="02040604050505020304" pitchFamily="18" charset="0"/>
                <a:ea typeface="Golos Text"/>
              </a:rPr>
              <a:t>Сенсорная интеграция</a:t>
            </a:r>
            <a:endParaRPr lang="fr-FR" sz="5400" b="0" strike="noStrike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2274545" y="3220770"/>
            <a:ext cx="4594910" cy="431671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Помощь детям с особенностями развития</a:t>
            </a:r>
            <a:endParaRPr lang="en-US" sz="16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5" name="Google Shape;301;p35"/>
          <p:cNvSpPr/>
          <p:nvPr/>
        </p:nvSpPr>
        <p:spPr>
          <a:xfrm rot="6406800">
            <a:off x="-321120" y="2480760"/>
            <a:ext cx="1946880" cy="4701240"/>
          </a:xfrm>
          <a:custGeom>
            <a:avLst/>
            <a:gdLst>
              <a:gd name="textAreaLeft" fmla="*/ 0 w 1946880"/>
              <a:gd name="textAreaRight" fmla="*/ 194724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06" name="Google Shape;302;p35"/>
          <p:cNvSpPr/>
          <p:nvPr/>
        </p:nvSpPr>
        <p:spPr>
          <a:xfrm>
            <a:off x="7493040" y="-945720"/>
            <a:ext cx="2141280" cy="3685680"/>
          </a:xfrm>
          <a:custGeom>
            <a:avLst/>
            <a:gdLst>
              <a:gd name="textAreaLeft" fmla="*/ 0 w 2141280"/>
              <a:gd name="textAreaRight" fmla="*/ 2141640 w 2141280"/>
              <a:gd name="textAreaTop" fmla="*/ 0 h 3685680"/>
              <a:gd name="textAreaBottom" fmla="*/ 3686040 h 3685680"/>
            </a:gdLst>
            <a:ahLst/>
            <a:cxnLst/>
            <a:rect l="textAreaLeft" t="textAreaTop" r="textAreaRight" b="textAreaBottom"/>
            <a:pathLst>
              <a:path w="5948" h="10239">
                <a:moveTo>
                  <a:pt x="5406" y="8241"/>
                </a:moveTo>
                <a:lnTo>
                  <a:pt x="5406" y="8241"/>
                </a:lnTo>
                <a:cubicBezTo>
                  <a:pt x="5408" y="7905"/>
                  <a:pt x="5360" y="7555"/>
                  <a:pt x="5227" y="7220"/>
                </a:cubicBezTo>
                <a:lnTo>
                  <a:pt x="5227" y="7220"/>
                </a:lnTo>
                <a:cubicBezTo>
                  <a:pt x="5067" y="6818"/>
                  <a:pt x="4798" y="6504"/>
                  <a:pt x="4447" y="6256"/>
                </a:cubicBezTo>
                <a:lnTo>
                  <a:pt x="4447" y="6256"/>
                </a:lnTo>
                <a:cubicBezTo>
                  <a:pt x="4157" y="6050"/>
                  <a:pt x="3835" y="5906"/>
                  <a:pt x="3504" y="5782"/>
                </a:cubicBezTo>
                <a:lnTo>
                  <a:pt x="3504" y="5782"/>
                </a:lnTo>
                <a:cubicBezTo>
                  <a:pt x="3099" y="5630"/>
                  <a:pt x="2683" y="5513"/>
                  <a:pt x="2274" y="5375"/>
                </a:cubicBezTo>
                <a:lnTo>
                  <a:pt x="2274" y="5375"/>
                </a:lnTo>
                <a:cubicBezTo>
                  <a:pt x="1960" y="5266"/>
                  <a:pt x="1651" y="5146"/>
                  <a:pt x="1364" y="4983"/>
                </a:cubicBezTo>
                <a:lnTo>
                  <a:pt x="1364" y="4983"/>
                </a:lnTo>
                <a:cubicBezTo>
                  <a:pt x="1002" y="4783"/>
                  <a:pt x="698" y="4522"/>
                  <a:pt x="481" y="4166"/>
                </a:cubicBezTo>
                <a:lnTo>
                  <a:pt x="481" y="4166"/>
                </a:lnTo>
                <a:cubicBezTo>
                  <a:pt x="313" y="3884"/>
                  <a:pt x="201" y="3580"/>
                  <a:pt x="124" y="3262"/>
                </a:cubicBezTo>
                <a:lnTo>
                  <a:pt x="124" y="3262"/>
                </a:lnTo>
                <a:cubicBezTo>
                  <a:pt x="39" y="2909"/>
                  <a:pt x="0" y="2551"/>
                  <a:pt x="12" y="2186"/>
                </a:cubicBezTo>
                <a:lnTo>
                  <a:pt x="12" y="2186"/>
                </a:lnTo>
                <a:cubicBezTo>
                  <a:pt x="27" y="1440"/>
                  <a:pt x="223" y="742"/>
                  <a:pt x="579" y="87"/>
                </a:cubicBezTo>
                <a:lnTo>
                  <a:pt x="579" y="87"/>
                </a:lnTo>
                <a:cubicBezTo>
                  <a:pt x="595" y="60"/>
                  <a:pt x="600" y="14"/>
                  <a:pt x="630" y="5"/>
                </a:cubicBezTo>
                <a:lnTo>
                  <a:pt x="630" y="5"/>
                </a:lnTo>
                <a:cubicBezTo>
                  <a:pt x="659" y="0"/>
                  <a:pt x="690" y="34"/>
                  <a:pt x="720" y="49"/>
                </a:cubicBezTo>
                <a:lnTo>
                  <a:pt x="720" y="49"/>
                </a:lnTo>
                <a:cubicBezTo>
                  <a:pt x="831" y="112"/>
                  <a:pt x="939" y="177"/>
                  <a:pt x="1051" y="239"/>
                </a:cubicBezTo>
                <a:lnTo>
                  <a:pt x="1051" y="239"/>
                </a:lnTo>
                <a:cubicBezTo>
                  <a:pt x="1082" y="253"/>
                  <a:pt x="1082" y="267"/>
                  <a:pt x="1067" y="294"/>
                </a:cubicBezTo>
                <a:lnTo>
                  <a:pt x="1067" y="294"/>
                </a:lnTo>
                <a:cubicBezTo>
                  <a:pt x="872" y="639"/>
                  <a:pt x="727" y="1005"/>
                  <a:pt x="639" y="1391"/>
                </a:cubicBezTo>
                <a:lnTo>
                  <a:pt x="639" y="1391"/>
                </a:lnTo>
                <a:cubicBezTo>
                  <a:pt x="586" y="1622"/>
                  <a:pt x="554" y="1855"/>
                  <a:pt x="543" y="2091"/>
                </a:cubicBezTo>
                <a:lnTo>
                  <a:pt x="543" y="2091"/>
                </a:lnTo>
                <a:cubicBezTo>
                  <a:pt x="518" y="2566"/>
                  <a:pt x="579" y="3028"/>
                  <a:pt x="739" y="3477"/>
                </a:cubicBezTo>
                <a:lnTo>
                  <a:pt x="739" y="3477"/>
                </a:lnTo>
                <a:cubicBezTo>
                  <a:pt x="848" y="3779"/>
                  <a:pt x="997" y="4047"/>
                  <a:pt x="1241" y="4259"/>
                </a:cubicBezTo>
                <a:lnTo>
                  <a:pt x="1241" y="4259"/>
                </a:lnTo>
                <a:cubicBezTo>
                  <a:pt x="1428" y="4421"/>
                  <a:pt x="1644" y="4547"/>
                  <a:pt x="1868" y="4650"/>
                </a:cubicBezTo>
                <a:lnTo>
                  <a:pt x="1868" y="4650"/>
                </a:lnTo>
                <a:cubicBezTo>
                  <a:pt x="2211" y="4808"/>
                  <a:pt x="2569" y="4915"/>
                  <a:pt x="2925" y="5032"/>
                </a:cubicBezTo>
                <a:lnTo>
                  <a:pt x="2925" y="5032"/>
                </a:lnTo>
                <a:cubicBezTo>
                  <a:pt x="3276" y="5144"/>
                  <a:pt x="3628" y="5255"/>
                  <a:pt x="3966" y="5399"/>
                </a:cubicBezTo>
                <a:lnTo>
                  <a:pt x="3966" y="5399"/>
                </a:lnTo>
                <a:cubicBezTo>
                  <a:pt x="4320" y="5549"/>
                  <a:pt x="4654" y="5729"/>
                  <a:pt x="4948" y="5977"/>
                </a:cubicBezTo>
                <a:lnTo>
                  <a:pt x="4948" y="5977"/>
                </a:lnTo>
                <a:cubicBezTo>
                  <a:pt x="5398" y="6354"/>
                  <a:pt x="5694" y="6827"/>
                  <a:pt x="5836" y="7394"/>
                </a:cubicBezTo>
                <a:lnTo>
                  <a:pt x="5836" y="7394"/>
                </a:lnTo>
                <a:cubicBezTo>
                  <a:pt x="5921" y="7740"/>
                  <a:pt x="5947" y="8087"/>
                  <a:pt x="5933" y="8440"/>
                </a:cubicBezTo>
                <a:lnTo>
                  <a:pt x="5933" y="8440"/>
                </a:lnTo>
                <a:cubicBezTo>
                  <a:pt x="5909" y="8992"/>
                  <a:pt x="5794" y="9523"/>
                  <a:pt x="5637" y="10050"/>
                </a:cubicBezTo>
                <a:lnTo>
                  <a:pt x="5637" y="10050"/>
                </a:lnTo>
                <a:cubicBezTo>
                  <a:pt x="5624" y="10102"/>
                  <a:pt x="5605" y="10153"/>
                  <a:pt x="5590" y="10206"/>
                </a:cubicBezTo>
                <a:lnTo>
                  <a:pt x="5590" y="10206"/>
                </a:lnTo>
                <a:cubicBezTo>
                  <a:pt x="5585" y="10233"/>
                  <a:pt x="5571" y="10238"/>
                  <a:pt x="5547" y="10230"/>
                </a:cubicBezTo>
                <a:lnTo>
                  <a:pt x="5547" y="10230"/>
                </a:lnTo>
                <a:cubicBezTo>
                  <a:pt x="5401" y="10181"/>
                  <a:pt x="5254" y="10135"/>
                  <a:pt x="5107" y="10089"/>
                </a:cubicBezTo>
                <a:lnTo>
                  <a:pt x="5107" y="10089"/>
                </a:lnTo>
                <a:cubicBezTo>
                  <a:pt x="5075" y="10080"/>
                  <a:pt x="5080" y="10064"/>
                  <a:pt x="5089" y="10045"/>
                </a:cubicBezTo>
                <a:lnTo>
                  <a:pt x="5089" y="10045"/>
                </a:lnTo>
                <a:cubicBezTo>
                  <a:pt x="5184" y="9746"/>
                  <a:pt x="5262" y="9442"/>
                  <a:pt x="5320" y="9136"/>
                </a:cubicBezTo>
                <a:lnTo>
                  <a:pt x="5320" y="9136"/>
                </a:lnTo>
                <a:cubicBezTo>
                  <a:pt x="5357" y="8926"/>
                  <a:pt x="5386" y="8717"/>
                  <a:pt x="5401" y="8508"/>
                </a:cubicBezTo>
                <a:lnTo>
                  <a:pt x="5401" y="8508"/>
                </a:lnTo>
                <a:cubicBezTo>
                  <a:pt x="5403" y="8426"/>
                  <a:pt x="5406" y="8345"/>
                  <a:pt x="5406" y="8241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Методы расслабления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2089764" y="2400120"/>
            <a:ext cx="4954391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Методы</a:t>
            </a:r>
            <a: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релаксации, такие как глубокое дыхание или упражнения на осознанность, помогают детям справляться с сенсорной перегрузкой и улучшают их способность концентрироваться.</a:t>
            </a:r>
            <a:endParaRPr lang="en-US" sz="140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0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305000" y="1487739"/>
            <a:ext cx="5067000" cy="1514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4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Оборудование</a:t>
            </a:r>
            <a:endParaRPr lang="fr-FR" sz="54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title"/>
          </p:nvPr>
        </p:nvSpPr>
        <p:spPr>
          <a:xfrm>
            <a:off x="6658200" y="997738"/>
            <a:ext cx="1180800" cy="91404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4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03</a:t>
            </a:r>
            <a:endParaRPr lang="fr-FR" sz="54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44" name="Google Shape;350;p39"/>
          <p:cNvSpPr/>
          <p:nvPr/>
        </p:nvSpPr>
        <p:spPr>
          <a:xfrm rot="19800000" flipH="1">
            <a:off x="7089840" y="2749680"/>
            <a:ext cx="1946880" cy="470088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0880"/>
              <a:gd name="textAreaBottom" fmla="*/ 4701240 h 470088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5" name="Google Shape;351;p39"/>
          <p:cNvSpPr/>
          <p:nvPr/>
        </p:nvSpPr>
        <p:spPr>
          <a:xfrm rot="5767200" flipH="1">
            <a:off x="5015880" y="-246816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Игровые материалы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1914008" y="2400120"/>
            <a:ext cx="5305903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Использование специализированных игровых материалов, таких как сенсорные корзины или игрушки для развития осязания, способствует обогащению сенсорного опыта ребенка.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8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Специальные устройства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ubTitle"/>
          </p:nvPr>
        </p:nvSpPr>
        <p:spPr>
          <a:xfrm>
            <a:off x="1733400" y="2403881"/>
            <a:ext cx="5667120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Различные устройства, такие как качели для сенсорной интеграции или модули с изменяющимся освещением, могут обеспечить необходимый сенсорный опыт, который способствует развитию.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1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586874" y="1238760"/>
            <a:ext cx="5960172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Безопасность использования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1733400" y="2396719"/>
            <a:ext cx="5667120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При использовании оборудования важно учитывать безопасность детей, чтобы избежать травм и обеспечить позитивный опыт взаимодействия.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4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485;p49"/>
          <p:cNvSpPr/>
          <p:nvPr/>
        </p:nvSpPr>
        <p:spPr>
          <a:xfrm>
            <a:off x="5273280" y="533880"/>
            <a:ext cx="2909520" cy="4075560"/>
          </a:xfrm>
          <a:prstGeom prst="roundRect">
            <a:avLst>
              <a:gd name="adj" fmla="val 7046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914400" y="838080"/>
            <a:ext cx="3762000" cy="2295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500" b="1" strike="noStrike" spc="-1">
                <a:solidFill>
                  <a:schemeClr val="dk1"/>
                </a:solidFill>
                <a:latin typeface="Golos Text"/>
                <a:ea typeface="Golos Text"/>
              </a:rPr>
              <a:t>Игровые материалы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914400" y="3133800"/>
            <a:ext cx="3762000" cy="990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2123" lnSpcReduction="2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Manrope"/>
                <a:ea typeface="Manrope"/>
              </a:rPr>
              <a:t>Игровые материалы играют важную роль в процессе сенсорной интеграции. Использование различных текстур, форм и цветов позволяет детям исследовать мир через тактильные ощущения, что способствует развитию их сенсорных навыков и обогащает игровой опыт.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8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Специальные устройства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1743480" y="2400120"/>
            <a:ext cx="5667120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 fontScale="78198" lnSpcReduction="10000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Специальные устройства, такие как трясущиеся платформы </a:t>
            </a:r>
            <a:br>
              <a:rPr lang="ru-RU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или сенсорные светильники, могут быть использованы </a:t>
            </a:r>
            <a:br>
              <a:rPr lang="ru-RU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для создания стимулирующей среды. Эти устройства помогут детям повысить их сенсорную осведомленность и улучшить взаимодействие с окружающей средой</a:t>
            </a:r>
            <a:r>
              <a:rPr lang="en" sz="1600" b="0" strike="noStrike" spc="-1" dirty="0">
                <a:solidFill>
                  <a:schemeClr val="dk1"/>
                </a:solidFill>
                <a:latin typeface="Manrope"/>
                <a:ea typeface="Manrope"/>
              </a:rPr>
              <a:t>.</a:t>
            </a:r>
            <a:endParaRPr lang="en-US" sz="16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1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643151" y="1238760"/>
            <a:ext cx="5847617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Безопасность использования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1733399" y="2404601"/>
            <a:ext cx="5667120" cy="1300295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При использовании игровых материалов и устройств важно учитывать безопасность детей. </a:t>
            </a:r>
            <a:endParaRPr lang="ru-RU" sz="1400" b="0" strike="noStrike" spc="-1" dirty="0">
              <a:solidFill>
                <a:schemeClr val="dk1"/>
              </a:solidFill>
              <a:latin typeface="Century Gothic" panose="020B0502020202020204" pitchFamily="34" charset="0"/>
              <a:ea typeface="Manrope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Все материалы должны быть гипоаллергенными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и прочными, чтобы избежать травм и обеспечить безопасную игровую среду.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4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329455" y="1808561"/>
            <a:ext cx="5067000" cy="1514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Работа с</a:t>
            </a:r>
            <a:r>
              <a:rPr lang="ru-RU" sz="48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о</a:t>
            </a:r>
            <a:r>
              <a:rPr lang="en" sz="48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 специалистами</a:t>
            </a:r>
            <a:endParaRPr lang="fr-FR" sz="48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title"/>
          </p:nvPr>
        </p:nvSpPr>
        <p:spPr>
          <a:xfrm>
            <a:off x="6633745" y="1100955"/>
            <a:ext cx="1180800" cy="91404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54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04</a:t>
            </a:r>
            <a:endParaRPr lang="fr-FR" sz="54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68" name="Google Shape;350;p39"/>
          <p:cNvSpPr/>
          <p:nvPr/>
        </p:nvSpPr>
        <p:spPr>
          <a:xfrm rot="19800000" flipH="1">
            <a:off x="7089840" y="2749680"/>
            <a:ext cx="1946880" cy="470088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0880"/>
              <a:gd name="textAreaBottom" fmla="*/ 4701240 h 470088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9" name="Google Shape;351;p39"/>
          <p:cNvSpPr/>
          <p:nvPr/>
        </p:nvSpPr>
        <p:spPr>
          <a:xfrm rot="5767200" flipH="1">
            <a:off x="5015880" y="-246816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Роль логопеда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1743480" y="2403881"/>
            <a:ext cx="5667120" cy="1261601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Логопеды помогают детям развивать коммуникативные навыки, что является важной частью сенсорной интеграции. </a:t>
            </a:r>
            <a:endParaRPr lang="ru-RU" sz="1400" b="0" strike="noStrike" spc="-1" dirty="0">
              <a:solidFill>
                <a:schemeClr val="dk1"/>
              </a:solidFill>
              <a:latin typeface="Century Gothic" panose="020B0502020202020204" pitchFamily="34" charset="0"/>
              <a:ea typeface="Manrope"/>
            </a:endParaRPr>
          </a:p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Они применяют специфические техники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для улучшения артикуляции и понимания речи,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что способствует общему развитию.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2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485;p49"/>
          <p:cNvSpPr/>
          <p:nvPr/>
        </p:nvSpPr>
        <p:spPr>
          <a:xfrm>
            <a:off x="5273280" y="533880"/>
            <a:ext cx="2909520" cy="4075560"/>
          </a:xfrm>
          <a:prstGeom prst="roundRect">
            <a:avLst>
              <a:gd name="adj" fmla="val 7046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02312" y="780710"/>
            <a:ext cx="2798379" cy="123333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trike="noStrike" spc="-1" dirty="0">
                <a:solidFill>
                  <a:schemeClr val="dk1"/>
                </a:solidFill>
                <a:latin typeface="Century" panose="02040604050505020304" pitchFamily="18" charset="0"/>
                <a:ea typeface="Golos Text"/>
              </a:rPr>
              <a:t>Сенсорная интеграция</a:t>
            </a:r>
            <a:endParaRPr lang="fr-FR" sz="3200" b="0" strike="noStrike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802312" y="2014045"/>
            <a:ext cx="4242654" cy="208498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Сенсорная интеграция является важным процессом, помогающим детям </a:t>
            </a:r>
            <a:br>
              <a:rPr lang="ru-RU" sz="1400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 особенностями развития адаптироваться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к окружающему миру. </a:t>
            </a:r>
            <a:endParaRPr lang="ru-RU" sz="1400" b="0" strike="noStrike" spc="-1" dirty="0">
              <a:solidFill>
                <a:schemeClr val="dk1"/>
              </a:solidFill>
              <a:latin typeface="Century Gothic" panose="020B0502020202020204" pitchFamily="34" charset="0"/>
              <a:ea typeface="Manrope"/>
            </a:endParaRPr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Сегодня </a:t>
            </a: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мы рассмотрим ключевые аспекты сенсорной интеграции, методы работы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 детьми и важность взаимодействия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 родителями.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0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961200" y="843455"/>
            <a:ext cx="3610800" cy="144617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trike="noStrike" spc="-1" dirty="0">
                <a:solidFill>
                  <a:schemeClr val="dk1"/>
                </a:solidFill>
                <a:latin typeface="Century" panose="02040604050505020304" pitchFamily="18" charset="0"/>
                <a:ea typeface="Golos Text"/>
              </a:rPr>
              <a:t>Взаимодействие с дефектологом</a:t>
            </a:r>
            <a:endParaRPr lang="fr-FR" sz="3200" b="0" strike="noStrike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ubTitle"/>
          </p:nvPr>
        </p:nvSpPr>
        <p:spPr>
          <a:xfrm>
            <a:off x="961200" y="2289624"/>
            <a:ext cx="4312080" cy="183305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Дефектологи занимаются с детьми, имеющими особые образовательные потребности. </a:t>
            </a:r>
            <a:endParaRPr lang="ru-RU" sz="1400" b="0" strike="noStrike" spc="-1" dirty="0">
              <a:solidFill>
                <a:schemeClr val="dk1"/>
              </a:solidFill>
              <a:latin typeface="Century Gothic" panose="020B0502020202020204" pitchFamily="34" charset="0"/>
              <a:ea typeface="Manrope"/>
            </a:endParaRPr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Они разрабатывают индивидуальные программы, которые учитывают потребности ребенка, помогая ему развивать навыки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в комфортной атмосфере.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6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7961F2-128C-4BEE-8ED3-4ABBEF16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48" y="627231"/>
            <a:ext cx="2648971" cy="40199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Командный подход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2217494" y="2400120"/>
            <a:ext cx="4698931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 fontScale="90076" lnSpcReduction="20000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Эффективная работа с детьми часто требует командного подхода, включающего логопедов, дефектологов и родителей. Совместная работа позволяет создать комплексный план действий </a:t>
            </a:r>
            <a:br>
              <a:rPr lang="ru-RU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для максимального эффекта от занятий.</a:t>
            </a:r>
            <a:endParaRPr lang="en-US" sz="16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9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360986" y="1808561"/>
            <a:ext cx="4882005" cy="1514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Сотрудничество с родителями</a:t>
            </a:r>
            <a:endParaRPr lang="fr-FR" sz="48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title"/>
          </p:nvPr>
        </p:nvSpPr>
        <p:spPr>
          <a:xfrm>
            <a:off x="6602214" y="1025566"/>
            <a:ext cx="1180800" cy="91404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54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05</a:t>
            </a:r>
            <a:endParaRPr lang="fr-FR" sz="54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83" name="Google Shape;350;p39"/>
          <p:cNvSpPr/>
          <p:nvPr/>
        </p:nvSpPr>
        <p:spPr>
          <a:xfrm rot="19800000" flipH="1">
            <a:off x="7089840" y="2749680"/>
            <a:ext cx="1946880" cy="470088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0880"/>
              <a:gd name="textAreaBottom" fmla="*/ 4701240 h 470088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84" name="Google Shape;351;p39"/>
          <p:cNvSpPr/>
          <p:nvPr/>
        </p:nvSpPr>
        <p:spPr>
          <a:xfrm rot="5767200" flipH="1">
            <a:off x="5015880" y="-246816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Методы общения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1480456" y="2400120"/>
            <a:ext cx="6173007" cy="1312299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 fontScale="93198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Эффективное общение с родителями включает в себя возможность открытого выражения переживаний и вопросов. Установление доверительных отношений между специалистами и родителями помогает повысить уровень вовлеченности родителей в процесс обучения</a:t>
            </a: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.</a:t>
            </a:r>
            <a:endParaRPr lang="en-US" sz="1400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7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Поддержка и советы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ubTitle"/>
          </p:nvPr>
        </p:nvSpPr>
        <p:spPr>
          <a:xfrm>
            <a:off x="2146549" y="2400120"/>
            <a:ext cx="4840821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Специалисты могут предоставлять родителям рекомендации и советы по работе с детьми дома, что поможет обеспечить последовательность между терапией и семейной жизнью.</a:t>
            </a:r>
            <a:endParaRPr lang="en-US" sz="1400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0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485;p49"/>
          <p:cNvSpPr/>
          <p:nvPr/>
        </p:nvSpPr>
        <p:spPr>
          <a:xfrm>
            <a:off x="5273280" y="533880"/>
            <a:ext cx="2909520" cy="4075560"/>
          </a:xfrm>
          <a:prstGeom prst="roundRect">
            <a:avLst>
              <a:gd name="adj" fmla="val 7046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914400" y="838080"/>
            <a:ext cx="3255579" cy="130603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Обратная связь и прогресс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914399" y="2144110"/>
            <a:ext cx="4169980" cy="14033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Регулярная обратная связь о прогрессе ребенка важна для родителей. </a:t>
            </a:r>
            <a:endParaRPr lang="ru-RU" sz="1400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Она помогает им понимать, как они могут поддерживать своего ребенка и быть более вовлеченными в процесс обучения.</a:t>
            </a:r>
            <a:endParaRPr lang="en-US" sz="1400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4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485;p49"/>
          <p:cNvSpPr/>
          <p:nvPr/>
        </p:nvSpPr>
        <p:spPr>
          <a:xfrm>
            <a:off x="5273280" y="533880"/>
            <a:ext cx="2909520" cy="4075560"/>
          </a:xfrm>
          <a:prstGeom prst="roundRect">
            <a:avLst>
              <a:gd name="adj" fmla="val 7046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914400" y="838080"/>
            <a:ext cx="3762000" cy="87247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Выводы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914400" y="1710559"/>
            <a:ext cx="4100959" cy="202255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Сенсорная интеграция является ключевым фактором в развитии детей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 особенностями. </a:t>
            </a:r>
            <a:endParaRPr lang="ru-RU" sz="1400" b="0" strike="noStrike" spc="-1" dirty="0">
              <a:solidFill>
                <a:schemeClr val="dk1"/>
              </a:solidFill>
              <a:latin typeface="Century Gothic" panose="020B0502020202020204" pitchFamily="34" charset="0"/>
              <a:ea typeface="Manrope"/>
            </a:endParaRPr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Совместная работа специалистов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и родителей, а также использование правильных материалов и оборудования, создают условия для успешного обучения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и роста ребенка.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8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2"/>
          <p:cNvSpPr>
            <a:spLocks noGrp="1"/>
          </p:cNvSpPr>
          <p:nvPr>
            <p:ph type="title"/>
          </p:nvPr>
        </p:nvSpPr>
        <p:spPr>
          <a:xfrm>
            <a:off x="2028372" y="1057266"/>
            <a:ext cx="5087256" cy="178150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60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Спасибо </a:t>
            </a:r>
            <a:br>
              <a:rPr lang="ru-RU" sz="6000" b="1" spc="-1" dirty="0">
                <a:solidFill>
                  <a:schemeClr val="dk1"/>
                </a:solidFill>
                <a:latin typeface="Century" panose="02040604050505020304" pitchFamily="18" charset="0"/>
              </a:rPr>
            </a:br>
            <a:r>
              <a:rPr lang="ru-RU" sz="60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за внимание!</a:t>
            </a:r>
            <a:endParaRPr lang="fr-FR" sz="60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301" name="Google Shape;846;p69"/>
          <p:cNvSpPr/>
          <p:nvPr/>
        </p:nvSpPr>
        <p:spPr>
          <a:xfrm>
            <a:off x="1714680" y="3009960"/>
            <a:ext cx="53316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66760" rIns="870823080" bIns="2667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Google Shape;847;p69"/>
          <p:cNvSpPr/>
          <p:nvPr/>
        </p:nvSpPr>
        <p:spPr>
          <a:xfrm>
            <a:off x="2733840" y="3009960"/>
            <a:ext cx="53316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66760" rIns="870823080" bIns="2667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Google Shape;848;p69"/>
          <p:cNvSpPr/>
          <p:nvPr/>
        </p:nvSpPr>
        <p:spPr>
          <a:xfrm>
            <a:off x="3743280" y="3009960"/>
            <a:ext cx="53316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66760" rIns="870823080" bIns="26676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Google Shape;860;p69"/>
          <p:cNvSpPr/>
          <p:nvPr/>
        </p:nvSpPr>
        <p:spPr>
          <a:xfrm rot="1617000" flipH="1">
            <a:off x="-267840" y="-1303200"/>
            <a:ext cx="2141280" cy="3685680"/>
          </a:xfrm>
          <a:custGeom>
            <a:avLst/>
            <a:gdLst>
              <a:gd name="textAreaLeft" fmla="*/ 360 w 2141280"/>
              <a:gd name="textAreaRight" fmla="*/ 2142000 w 2141280"/>
              <a:gd name="textAreaTop" fmla="*/ 0 h 3685680"/>
              <a:gd name="textAreaBottom" fmla="*/ 3686040 h 3685680"/>
            </a:gdLst>
            <a:ahLst/>
            <a:cxnLst/>
            <a:rect l="textAreaLeft" t="textAreaTop" r="textAreaRight" b="textAreaBottom"/>
            <a:pathLst>
              <a:path w="5948" h="10239">
                <a:moveTo>
                  <a:pt x="5406" y="8241"/>
                </a:moveTo>
                <a:lnTo>
                  <a:pt x="5406" y="8241"/>
                </a:lnTo>
                <a:cubicBezTo>
                  <a:pt x="5408" y="7905"/>
                  <a:pt x="5360" y="7555"/>
                  <a:pt x="5227" y="7220"/>
                </a:cubicBezTo>
                <a:lnTo>
                  <a:pt x="5227" y="7220"/>
                </a:lnTo>
                <a:cubicBezTo>
                  <a:pt x="5067" y="6818"/>
                  <a:pt x="4798" y="6504"/>
                  <a:pt x="4447" y="6256"/>
                </a:cubicBezTo>
                <a:lnTo>
                  <a:pt x="4447" y="6256"/>
                </a:lnTo>
                <a:cubicBezTo>
                  <a:pt x="4157" y="6050"/>
                  <a:pt x="3835" y="5906"/>
                  <a:pt x="3504" y="5782"/>
                </a:cubicBezTo>
                <a:lnTo>
                  <a:pt x="3504" y="5782"/>
                </a:lnTo>
                <a:cubicBezTo>
                  <a:pt x="3099" y="5630"/>
                  <a:pt x="2683" y="5513"/>
                  <a:pt x="2274" y="5375"/>
                </a:cubicBezTo>
                <a:lnTo>
                  <a:pt x="2274" y="5375"/>
                </a:lnTo>
                <a:cubicBezTo>
                  <a:pt x="1960" y="5266"/>
                  <a:pt x="1651" y="5146"/>
                  <a:pt x="1364" y="4983"/>
                </a:cubicBezTo>
                <a:lnTo>
                  <a:pt x="1364" y="4983"/>
                </a:lnTo>
                <a:cubicBezTo>
                  <a:pt x="1002" y="4783"/>
                  <a:pt x="698" y="4522"/>
                  <a:pt x="481" y="4166"/>
                </a:cubicBezTo>
                <a:lnTo>
                  <a:pt x="481" y="4166"/>
                </a:lnTo>
                <a:cubicBezTo>
                  <a:pt x="313" y="3884"/>
                  <a:pt x="201" y="3580"/>
                  <a:pt x="124" y="3262"/>
                </a:cubicBezTo>
                <a:lnTo>
                  <a:pt x="124" y="3262"/>
                </a:lnTo>
                <a:cubicBezTo>
                  <a:pt x="39" y="2909"/>
                  <a:pt x="0" y="2551"/>
                  <a:pt x="12" y="2186"/>
                </a:cubicBezTo>
                <a:lnTo>
                  <a:pt x="12" y="2186"/>
                </a:lnTo>
                <a:cubicBezTo>
                  <a:pt x="27" y="1440"/>
                  <a:pt x="223" y="742"/>
                  <a:pt x="579" y="87"/>
                </a:cubicBezTo>
                <a:lnTo>
                  <a:pt x="579" y="87"/>
                </a:lnTo>
                <a:cubicBezTo>
                  <a:pt x="595" y="60"/>
                  <a:pt x="600" y="14"/>
                  <a:pt x="630" y="5"/>
                </a:cubicBezTo>
                <a:lnTo>
                  <a:pt x="630" y="5"/>
                </a:lnTo>
                <a:cubicBezTo>
                  <a:pt x="659" y="0"/>
                  <a:pt x="690" y="34"/>
                  <a:pt x="720" y="49"/>
                </a:cubicBezTo>
                <a:lnTo>
                  <a:pt x="720" y="49"/>
                </a:lnTo>
                <a:cubicBezTo>
                  <a:pt x="831" y="112"/>
                  <a:pt x="939" y="177"/>
                  <a:pt x="1051" y="239"/>
                </a:cubicBezTo>
                <a:lnTo>
                  <a:pt x="1051" y="239"/>
                </a:lnTo>
                <a:cubicBezTo>
                  <a:pt x="1082" y="253"/>
                  <a:pt x="1082" y="267"/>
                  <a:pt x="1067" y="294"/>
                </a:cubicBezTo>
                <a:lnTo>
                  <a:pt x="1067" y="294"/>
                </a:lnTo>
                <a:cubicBezTo>
                  <a:pt x="872" y="639"/>
                  <a:pt x="727" y="1005"/>
                  <a:pt x="639" y="1391"/>
                </a:cubicBezTo>
                <a:lnTo>
                  <a:pt x="639" y="1391"/>
                </a:lnTo>
                <a:cubicBezTo>
                  <a:pt x="586" y="1622"/>
                  <a:pt x="554" y="1855"/>
                  <a:pt x="543" y="2091"/>
                </a:cubicBezTo>
                <a:lnTo>
                  <a:pt x="543" y="2091"/>
                </a:lnTo>
                <a:cubicBezTo>
                  <a:pt x="518" y="2566"/>
                  <a:pt x="579" y="3028"/>
                  <a:pt x="739" y="3477"/>
                </a:cubicBezTo>
                <a:lnTo>
                  <a:pt x="739" y="3477"/>
                </a:lnTo>
                <a:cubicBezTo>
                  <a:pt x="848" y="3779"/>
                  <a:pt x="997" y="4047"/>
                  <a:pt x="1241" y="4259"/>
                </a:cubicBezTo>
                <a:lnTo>
                  <a:pt x="1241" y="4259"/>
                </a:lnTo>
                <a:cubicBezTo>
                  <a:pt x="1428" y="4421"/>
                  <a:pt x="1644" y="4547"/>
                  <a:pt x="1868" y="4650"/>
                </a:cubicBezTo>
                <a:lnTo>
                  <a:pt x="1868" y="4650"/>
                </a:lnTo>
                <a:cubicBezTo>
                  <a:pt x="2211" y="4808"/>
                  <a:pt x="2569" y="4915"/>
                  <a:pt x="2925" y="5032"/>
                </a:cubicBezTo>
                <a:lnTo>
                  <a:pt x="2925" y="5032"/>
                </a:lnTo>
                <a:cubicBezTo>
                  <a:pt x="3276" y="5144"/>
                  <a:pt x="3628" y="5255"/>
                  <a:pt x="3966" y="5399"/>
                </a:cubicBezTo>
                <a:lnTo>
                  <a:pt x="3966" y="5399"/>
                </a:lnTo>
                <a:cubicBezTo>
                  <a:pt x="4320" y="5549"/>
                  <a:pt x="4654" y="5729"/>
                  <a:pt x="4948" y="5977"/>
                </a:cubicBezTo>
                <a:lnTo>
                  <a:pt x="4948" y="5977"/>
                </a:lnTo>
                <a:cubicBezTo>
                  <a:pt x="5398" y="6354"/>
                  <a:pt x="5694" y="6827"/>
                  <a:pt x="5836" y="7394"/>
                </a:cubicBezTo>
                <a:lnTo>
                  <a:pt x="5836" y="7394"/>
                </a:lnTo>
                <a:cubicBezTo>
                  <a:pt x="5921" y="7740"/>
                  <a:pt x="5947" y="8087"/>
                  <a:pt x="5933" y="8440"/>
                </a:cubicBezTo>
                <a:lnTo>
                  <a:pt x="5933" y="8440"/>
                </a:lnTo>
                <a:cubicBezTo>
                  <a:pt x="5909" y="8992"/>
                  <a:pt x="5794" y="9523"/>
                  <a:pt x="5637" y="10050"/>
                </a:cubicBezTo>
                <a:lnTo>
                  <a:pt x="5637" y="10050"/>
                </a:lnTo>
                <a:cubicBezTo>
                  <a:pt x="5624" y="10102"/>
                  <a:pt x="5605" y="10153"/>
                  <a:pt x="5590" y="10206"/>
                </a:cubicBezTo>
                <a:lnTo>
                  <a:pt x="5590" y="10206"/>
                </a:lnTo>
                <a:cubicBezTo>
                  <a:pt x="5585" y="10233"/>
                  <a:pt x="5571" y="10238"/>
                  <a:pt x="5547" y="10230"/>
                </a:cubicBezTo>
                <a:lnTo>
                  <a:pt x="5547" y="10230"/>
                </a:lnTo>
                <a:cubicBezTo>
                  <a:pt x="5401" y="10181"/>
                  <a:pt x="5254" y="10135"/>
                  <a:pt x="5107" y="10089"/>
                </a:cubicBezTo>
                <a:lnTo>
                  <a:pt x="5107" y="10089"/>
                </a:lnTo>
                <a:cubicBezTo>
                  <a:pt x="5075" y="10080"/>
                  <a:pt x="5080" y="10064"/>
                  <a:pt x="5089" y="10045"/>
                </a:cubicBezTo>
                <a:lnTo>
                  <a:pt x="5089" y="10045"/>
                </a:lnTo>
                <a:cubicBezTo>
                  <a:pt x="5184" y="9746"/>
                  <a:pt x="5262" y="9442"/>
                  <a:pt x="5320" y="9136"/>
                </a:cubicBezTo>
                <a:lnTo>
                  <a:pt x="5320" y="9136"/>
                </a:lnTo>
                <a:cubicBezTo>
                  <a:pt x="5357" y="8926"/>
                  <a:pt x="5386" y="8717"/>
                  <a:pt x="5401" y="8508"/>
                </a:cubicBezTo>
                <a:lnTo>
                  <a:pt x="5401" y="8508"/>
                </a:lnTo>
                <a:cubicBezTo>
                  <a:pt x="5403" y="8426"/>
                  <a:pt x="5406" y="8345"/>
                  <a:pt x="5406" y="8241"/>
                </a:cubicBezTo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16" name="Google Shape;861;p69"/>
          <p:cNvSpPr/>
          <p:nvPr/>
        </p:nvSpPr>
        <p:spPr>
          <a:xfrm rot="17476200" flipH="1">
            <a:off x="8125560" y="118512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14D4B-C876-4ADC-8F0D-9658DEBC7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2" y="3729046"/>
            <a:ext cx="4572000" cy="714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48DC8D-2C34-4222-8DFF-87BD4F922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90" y="3799920"/>
            <a:ext cx="6105046" cy="559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312882" y="1397394"/>
            <a:ext cx="5067000" cy="236093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Основы сенсорной интеграции</a:t>
            </a:r>
            <a:endParaRPr lang="fr-FR" sz="48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title"/>
          </p:nvPr>
        </p:nvSpPr>
        <p:spPr>
          <a:xfrm>
            <a:off x="6735554" y="940374"/>
            <a:ext cx="996766" cy="91404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1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Golos Text"/>
              </a:rPr>
              <a:t>01</a:t>
            </a:r>
            <a:endParaRPr lang="fr-FR" sz="6000" b="0" strike="noStrike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4" name="Google Shape;350;p39"/>
          <p:cNvSpPr/>
          <p:nvPr/>
        </p:nvSpPr>
        <p:spPr>
          <a:xfrm rot="19800000" flipH="1">
            <a:off x="7089840" y="2749680"/>
            <a:ext cx="1946880" cy="470088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0880"/>
              <a:gd name="textAreaBottom" fmla="*/ 4701240 h 470088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5" name="Google Shape;351;p39"/>
          <p:cNvSpPr/>
          <p:nvPr/>
        </p:nvSpPr>
        <p:spPr>
          <a:xfrm rot="5767200" flipH="1">
            <a:off x="5015880" y="-246816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485;p49"/>
          <p:cNvSpPr/>
          <p:nvPr/>
        </p:nvSpPr>
        <p:spPr>
          <a:xfrm>
            <a:off x="5273280" y="533880"/>
            <a:ext cx="2909520" cy="4075560"/>
          </a:xfrm>
          <a:prstGeom prst="roundRect">
            <a:avLst>
              <a:gd name="adj" fmla="val 7046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914399" y="533880"/>
            <a:ext cx="3762000" cy="1785127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Определение сенсорной интеграции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914399" y="2471647"/>
            <a:ext cx="4122683" cy="159585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Сенсорная интеграция - это процесс обработки и организации информации, которую мы получаем из наших чувств. </a:t>
            </a:r>
            <a:endParaRPr lang="ru-RU" sz="1400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Он необходим для развития навыков, </a:t>
            </a:r>
            <a:br>
              <a:rPr lang="ru-RU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</a:b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таких как внимание, сосредоточение </a:t>
            </a:r>
            <a:br>
              <a:rPr lang="ru-RU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</a:b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и координация.</a:t>
            </a:r>
            <a:endParaRPr lang="en-US" sz="1400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9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2438211" y="1238400"/>
            <a:ext cx="4257497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Значение для детей с особенностями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1733400" y="2400480"/>
            <a:ext cx="5667120" cy="15046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 fontScale="97576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Для детей с особенностями развития сенсорная интеграция играет критическую роль, так как помогает им адаптироваться, понимать окружающую среду </a:t>
            </a:r>
            <a:br>
              <a:rPr lang="ru-RU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</a:b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и взаимодействовать с ней. </a:t>
            </a:r>
            <a:endParaRPr lang="ru-RU" sz="1400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Это улучшает их способности в обучении и общении.</a:t>
            </a:r>
            <a:endParaRPr lang="en-US" sz="1400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2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733400" y="1238400"/>
            <a:ext cx="566712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Развитие сенсорных навыков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2020425" y="2400120"/>
            <a:ext cx="5093069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 fontScale="90076" lnSpcReduction="20000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Развитие сенсорных навыков включает в себя использование различных подходов и упражнений, которые помогают улучшить восприятие и реакцию на сенсорные стимулы, что в свою очередь способствует общей развитости ребенка.</a:t>
            </a:r>
            <a:endParaRPr lang="en-US" sz="16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305000" y="1839407"/>
            <a:ext cx="4728733" cy="1751233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Упражнения для детей</a:t>
            </a:r>
            <a:endParaRPr lang="fr-FR" sz="48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title"/>
          </p:nvPr>
        </p:nvSpPr>
        <p:spPr>
          <a:xfrm>
            <a:off x="6641628" y="925367"/>
            <a:ext cx="1180800" cy="91404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400" b="1" spc="-1" dirty="0">
                <a:solidFill>
                  <a:schemeClr val="dk1"/>
                </a:solidFill>
                <a:latin typeface="Century Gothic" panose="020B0502020202020204" pitchFamily="34" charset="0"/>
              </a:rPr>
              <a:t>02</a:t>
            </a:r>
            <a:endParaRPr lang="fr-FR" sz="5400" b="1" spc="-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9" name="Google Shape;350;p39"/>
          <p:cNvSpPr/>
          <p:nvPr/>
        </p:nvSpPr>
        <p:spPr>
          <a:xfrm rot="19800000" flipH="1">
            <a:off x="7089840" y="2749680"/>
            <a:ext cx="1946880" cy="470088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0880"/>
              <a:gd name="textAreaBottom" fmla="*/ 4701240 h 470088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0" name="Google Shape;351;p39"/>
          <p:cNvSpPr/>
          <p:nvPr/>
        </p:nvSpPr>
        <p:spPr>
          <a:xfrm rot="5767200" flipH="1">
            <a:off x="5015880" y="-246816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485;p49"/>
          <p:cNvSpPr/>
          <p:nvPr/>
        </p:nvSpPr>
        <p:spPr>
          <a:xfrm>
            <a:off x="5273280" y="533880"/>
            <a:ext cx="2909520" cy="4075560"/>
          </a:xfrm>
          <a:prstGeom prst="roundRect">
            <a:avLst>
              <a:gd name="adj" fmla="val 7046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914400" y="713303"/>
            <a:ext cx="3762000" cy="1296397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trike="noStrike" spc="-1" dirty="0">
                <a:solidFill>
                  <a:schemeClr val="dk1"/>
                </a:solidFill>
                <a:latin typeface="Century" panose="02040604050505020304" pitchFamily="18" charset="0"/>
                <a:ea typeface="Golos Text"/>
              </a:rPr>
              <a:t>Развивающие игры</a:t>
            </a:r>
            <a:endParaRPr lang="fr-FR" sz="3200" b="0" strike="noStrike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914400" y="2009700"/>
            <a:ext cx="3762000" cy="1459788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Игры, направленные на развитие сенсорных навыков, могут включать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в себя взаимодействие с текстурами, цветами и звуками, что помогает детям лучше понимать свои ощущения </a:t>
            </a:r>
            <a:br>
              <a:rPr lang="ru-RU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</a:b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и развивать сенсорную память.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4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733400" y="1679028"/>
            <a:ext cx="5667120" cy="72109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1" spc="-1" dirty="0">
                <a:solidFill>
                  <a:schemeClr val="dk1"/>
                </a:solidFill>
                <a:latin typeface="Century" panose="02040604050505020304" pitchFamily="18" charset="0"/>
              </a:rPr>
              <a:t>Физические активности</a:t>
            </a:r>
            <a:endParaRPr lang="fr-FR" sz="3200" b="1" spc="-1" dirty="0">
              <a:solidFill>
                <a:schemeClr val="dk1"/>
              </a:solidFill>
              <a:latin typeface="Century" panose="02040604050505020304" pitchFamily="18" charset="0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1733400" y="2400480"/>
            <a:ext cx="5667120" cy="1114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Century Gothic" panose="020B0502020202020204" pitchFamily="34" charset="0"/>
                <a:ea typeface="Manrope"/>
              </a:rPr>
              <a:t>Физические активности, такие как гимнастика, танцы или игры на свежем воздухе, могут значительно улучшить как физическую, так и сенсорную интеграцию, способствуя общему развитию моторики.</a:t>
            </a:r>
            <a:endParaRPr lang="en-US" sz="1400" b="0" strike="noStrike" spc="-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7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498</Words>
  <Application>Microsoft Office PowerPoint</Application>
  <PresentationFormat>Экран (16:9)</PresentationFormat>
  <Paragraphs>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27</vt:i4>
      </vt:variant>
    </vt:vector>
  </HeadingPairs>
  <TitlesOfParts>
    <vt:vector size="67" baseType="lpstr">
      <vt:lpstr>Arial</vt:lpstr>
      <vt:lpstr>Century</vt:lpstr>
      <vt:lpstr>Century Gothic</vt:lpstr>
      <vt:lpstr>Golos Text</vt:lpstr>
      <vt:lpstr>Manrope</vt:lpstr>
      <vt:lpstr>OpenSymbol</vt:lpstr>
      <vt:lpstr>Symbol</vt:lpstr>
      <vt:lpstr>Wingdings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Slidesgo Final Pages</vt:lpstr>
      <vt:lpstr>Slidesgo Final Pages</vt:lpstr>
      <vt:lpstr>Сенсорная интеграция</vt:lpstr>
      <vt:lpstr>Сенсорная интеграция</vt:lpstr>
      <vt:lpstr>Основы сенсорной интеграции</vt:lpstr>
      <vt:lpstr>Определение сенсорной интеграции</vt:lpstr>
      <vt:lpstr>Значение для детей с особенностями</vt:lpstr>
      <vt:lpstr>Развитие сенсорных навыков</vt:lpstr>
      <vt:lpstr>Упражнения для детей</vt:lpstr>
      <vt:lpstr>Развивающие игры</vt:lpstr>
      <vt:lpstr>Физические активности</vt:lpstr>
      <vt:lpstr>Методы расслабления</vt:lpstr>
      <vt:lpstr>Оборудование</vt:lpstr>
      <vt:lpstr>Игровые материалы</vt:lpstr>
      <vt:lpstr>Специальные устройства</vt:lpstr>
      <vt:lpstr>Безопасность использования</vt:lpstr>
      <vt:lpstr>Игровые материалы</vt:lpstr>
      <vt:lpstr>Специальные устройства</vt:lpstr>
      <vt:lpstr>Безопасность использования</vt:lpstr>
      <vt:lpstr>Работа со специалистами</vt:lpstr>
      <vt:lpstr>Роль логопеда</vt:lpstr>
      <vt:lpstr>Взаимодействие с дефектологом</vt:lpstr>
      <vt:lpstr>Командный подход</vt:lpstr>
      <vt:lpstr>Сотрудничество с родителями</vt:lpstr>
      <vt:lpstr>Методы общения</vt:lpstr>
      <vt:lpstr>Поддержка и советы</vt:lpstr>
      <vt:lpstr>Обратная связь и прогресс</vt:lpstr>
      <vt:lpstr>Выводы</vt:lpstr>
      <vt:lpstr>Спасибо  за внимание!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Сенсорная интеграция</dc:title>
  <dc:creator>Tanya</dc:creator>
  <cp:lastModifiedBy>Татьяна Пронина</cp:lastModifiedBy>
  <cp:revision>6</cp:revision>
  <dcterms:modified xsi:type="dcterms:W3CDTF">2025-05-03T13:44:14Z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2025-05-03T10:11:54Z</dcterms:created>
  <dc:creator>Unknown Creator</dc:creator>
  <dc:description/>
  <dc:language>en-US</dc:language>
  <cp:lastModifiedBy>Unknown Creator</cp:lastModifiedBy>
  <dcterms:modified xsi:type="dcterms:W3CDTF">2025-05-03T10:11:54Z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27</vt:r8>
  </property>
</Properties>
</file>